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72" r:id="rId3"/>
    <p:sldId id="277" r:id="rId4"/>
    <p:sldId id="295" r:id="rId5"/>
    <p:sldId id="257" r:id="rId6"/>
    <p:sldId id="280" r:id="rId7"/>
    <p:sldId id="278" r:id="rId8"/>
    <p:sldId id="286" r:id="rId9"/>
    <p:sldId id="262" r:id="rId10"/>
    <p:sldId id="258" r:id="rId11"/>
    <p:sldId id="259" r:id="rId12"/>
    <p:sldId id="279" r:id="rId13"/>
    <p:sldId id="281" r:id="rId14"/>
    <p:sldId id="264" r:id="rId15"/>
    <p:sldId id="267" r:id="rId16"/>
    <p:sldId id="283" r:id="rId17"/>
    <p:sldId id="282" r:id="rId18"/>
    <p:sldId id="269" r:id="rId19"/>
    <p:sldId id="260" r:id="rId20"/>
    <p:sldId id="284" r:id="rId21"/>
    <p:sldId id="288" r:id="rId22"/>
    <p:sldId id="268" r:id="rId23"/>
    <p:sldId id="285" r:id="rId24"/>
    <p:sldId id="273" r:id="rId25"/>
    <p:sldId id="274" r:id="rId26"/>
    <p:sldId id="275" r:id="rId27"/>
    <p:sldId id="294" r:id="rId28"/>
    <p:sldId id="293" r:id="rId2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8"/>
    <a:srgbClr val="FF3300"/>
    <a:srgbClr val="85B400"/>
    <a:srgbClr val="99CC00"/>
    <a:srgbClr val="59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6" autoAdjust="0"/>
  </p:normalViewPr>
  <p:slideViewPr>
    <p:cSldViewPr snapToGrid="0">
      <p:cViewPr varScale="1">
        <p:scale>
          <a:sx n="70" d="100"/>
          <a:sy n="70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3159C-F2CE-493F-9C1C-AFE1914D2FB9}" type="doc">
      <dgm:prSet loTypeId="urn:microsoft.com/office/officeart/2005/8/layout/radial4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690BD9A1-DE01-43F8-83F4-5872B8AA9978}">
      <dgm:prSet phldrT="[Текст]"/>
      <dgm:spPr/>
      <dgm:t>
        <a:bodyPr/>
        <a:lstStyle/>
        <a:p>
          <a:r>
            <a:rPr lang="ru-RU" dirty="0" smtClean="0"/>
            <a:t>Набор данных</a:t>
          </a:r>
          <a:endParaRPr lang="ru-RU" dirty="0"/>
        </a:p>
      </dgm:t>
    </dgm:pt>
    <dgm:pt modelId="{E2D40CFD-0275-4B1B-84E7-44F10695A343}" type="parTrans" cxnId="{AB3A7232-6155-4EB7-9016-9C764F756228}">
      <dgm:prSet/>
      <dgm:spPr/>
      <dgm:t>
        <a:bodyPr/>
        <a:lstStyle/>
        <a:p>
          <a:endParaRPr lang="ru-RU"/>
        </a:p>
      </dgm:t>
    </dgm:pt>
    <dgm:pt modelId="{FBA09F08-B19D-43C8-B41E-EA80D2738116}" type="sibTrans" cxnId="{AB3A7232-6155-4EB7-9016-9C764F756228}">
      <dgm:prSet/>
      <dgm:spPr/>
      <dgm:t>
        <a:bodyPr/>
        <a:lstStyle/>
        <a:p>
          <a:endParaRPr lang="ru-RU"/>
        </a:p>
      </dgm:t>
    </dgm:pt>
    <dgm:pt modelId="{7F0CF2D0-F463-4DAE-86E7-DF17AC40A507}">
      <dgm:prSet phldrT="[Текст]"/>
      <dgm:spPr/>
      <dgm:t>
        <a:bodyPr/>
        <a:lstStyle/>
        <a:p>
          <a:r>
            <a:rPr lang="ru-RU" dirty="0" smtClean="0"/>
            <a:t>Поставщик 1</a:t>
          </a:r>
          <a:endParaRPr lang="ru-RU" dirty="0"/>
        </a:p>
      </dgm:t>
    </dgm:pt>
    <dgm:pt modelId="{2BC04865-A5FD-4662-B1E9-8471EF0CE537}" type="parTrans" cxnId="{3E79CDDA-32C0-41ED-AC9D-EE0627B54910}">
      <dgm:prSet/>
      <dgm:spPr/>
      <dgm:t>
        <a:bodyPr/>
        <a:lstStyle/>
        <a:p>
          <a:endParaRPr lang="ru-RU"/>
        </a:p>
      </dgm:t>
    </dgm:pt>
    <dgm:pt modelId="{F94351D7-1EB8-41E6-B483-6BAF3590BDCD}" type="sibTrans" cxnId="{3E79CDDA-32C0-41ED-AC9D-EE0627B54910}">
      <dgm:prSet/>
      <dgm:spPr/>
      <dgm:t>
        <a:bodyPr/>
        <a:lstStyle/>
        <a:p>
          <a:endParaRPr lang="ru-RU"/>
        </a:p>
      </dgm:t>
    </dgm:pt>
    <dgm:pt modelId="{C0A3944C-0394-4E2C-BC5F-308C1E1F7C28}">
      <dgm:prSet phldrT="[Текст]"/>
      <dgm:spPr/>
      <dgm:t>
        <a:bodyPr/>
        <a:lstStyle/>
        <a:p>
          <a:r>
            <a:rPr lang="ru-RU" dirty="0" smtClean="0"/>
            <a:t>Поставщик 2</a:t>
          </a:r>
          <a:endParaRPr lang="ru-RU" dirty="0"/>
        </a:p>
      </dgm:t>
    </dgm:pt>
    <dgm:pt modelId="{22A6D1A3-E64D-478F-A7B2-0898811B9201}" type="parTrans" cxnId="{8FF08473-A316-4AC0-A64E-2B965A3079DC}">
      <dgm:prSet/>
      <dgm:spPr/>
      <dgm:t>
        <a:bodyPr/>
        <a:lstStyle/>
        <a:p>
          <a:endParaRPr lang="ru-RU"/>
        </a:p>
      </dgm:t>
    </dgm:pt>
    <dgm:pt modelId="{E5D33DD8-E05C-494E-8BF1-7EE2681D9542}" type="sibTrans" cxnId="{8FF08473-A316-4AC0-A64E-2B965A3079DC}">
      <dgm:prSet/>
      <dgm:spPr/>
      <dgm:t>
        <a:bodyPr/>
        <a:lstStyle/>
        <a:p>
          <a:endParaRPr lang="ru-RU"/>
        </a:p>
      </dgm:t>
    </dgm:pt>
    <dgm:pt modelId="{65668F58-90CD-4055-8BE8-26E8C19F8044}">
      <dgm:prSet phldrT="[Текст]"/>
      <dgm:spPr/>
      <dgm:t>
        <a:bodyPr/>
        <a:lstStyle/>
        <a:p>
          <a:r>
            <a:rPr lang="ru-RU" dirty="0" smtClean="0"/>
            <a:t>Поставщик 3</a:t>
          </a:r>
          <a:endParaRPr lang="ru-RU" dirty="0"/>
        </a:p>
      </dgm:t>
    </dgm:pt>
    <dgm:pt modelId="{E181EE46-4DAF-4403-A7B9-2BF06EE8A1AD}" type="parTrans" cxnId="{C387C7F1-FA4C-4CDA-886B-EE3FDFF68AB0}">
      <dgm:prSet/>
      <dgm:spPr/>
      <dgm:t>
        <a:bodyPr/>
        <a:lstStyle/>
        <a:p>
          <a:endParaRPr lang="ru-RU"/>
        </a:p>
      </dgm:t>
    </dgm:pt>
    <dgm:pt modelId="{8520829F-1CF9-4BD7-AD6D-B7FB5FAAF26F}" type="sibTrans" cxnId="{C387C7F1-FA4C-4CDA-886B-EE3FDFF68AB0}">
      <dgm:prSet/>
      <dgm:spPr/>
      <dgm:t>
        <a:bodyPr/>
        <a:lstStyle/>
        <a:p>
          <a:endParaRPr lang="ru-RU"/>
        </a:p>
      </dgm:t>
    </dgm:pt>
    <dgm:pt modelId="{E9F391D0-01BD-44B1-87BD-C878147371B2}" type="pres">
      <dgm:prSet presAssocID="{25F3159C-F2CE-493F-9C1C-AFE1914D2F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45216-E960-4A40-AA01-61FD7D913834}" type="pres">
      <dgm:prSet presAssocID="{690BD9A1-DE01-43F8-83F4-5872B8AA9978}" presName="centerShape" presStyleLbl="node0" presStyleIdx="0" presStyleCnt="1"/>
      <dgm:spPr/>
      <dgm:t>
        <a:bodyPr/>
        <a:lstStyle/>
        <a:p>
          <a:endParaRPr lang="ru-RU"/>
        </a:p>
      </dgm:t>
    </dgm:pt>
    <dgm:pt modelId="{E5EBDBA8-6771-4E77-B669-5B87FE958BD7}" type="pres">
      <dgm:prSet presAssocID="{2BC04865-A5FD-4662-B1E9-8471EF0CE53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F288C9E-4B56-4455-B65F-0A5AD79D20DF}" type="pres">
      <dgm:prSet presAssocID="{7F0CF2D0-F463-4DAE-86E7-DF17AC40A5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91568-D0AD-4134-B1AC-D7AE779FB946}" type="pres">
      <dgm:prSet presAssocID="{22A6D1A3-E64D-478F-A7B2-0898811B9201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A456101-80D2-4D77-8366-24D445A1D7EA}" type="pres">
      <dgm:prSet presAssocID="{C0A3944C-0394-4E2C-BC5F-308C1E1F7C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AEACE-54E1-4433-B030-809692E571E1}" type="pres">
      <dgm:prSet presAssocID="{E181EE46-4DAF-4403-A7B9-2BF06EE8A1A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370EF80-0902-491E-B704-4D84B19F367D}" type="pres">
      <dgm:prSet presAssocID="{65668F58-90CD-4055-8BE8-26E8C19F80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3A7232-6155-4EB7-9016-9C764F756228}" srcId="{25F3159C-F2CE-493F-9C1C-AFE1914D2FB9}" destId="{690BD9A1-DE01-43F8-83F4-5872B8AA9978}" srcOrd="0" destOrd="0" parTransId="{E2D40CFD-0275-4B1B-84E7-44F10695A343}" sibTransId="{FBA09F08-B19D-43C8-B41E-EA80D2738116}"/>
    <dgm:cxn modelId="{E27BB57E-8F8A-45D4-B10C-0E274E72F491}" type="presOf" srcId="{E181EE46-4DAF-4403-A7B9-2BF06EE8A1AD}" destId="{151AEACE-54E1-4433-B030-809692E571E1}" srcOrd="0" destOrd="0" presId="urn:microsoft.com/office/officeart/2005/8/layout/radial4"/>
    <dgm:cxn modelId="{69E93094-16DD-4C42-8562-B525BDF9DBB0}" type="presOf" srcId="{22A6D1A3-E64D-478F-A7B2-0898811B9201}" destId="{55491568-D0AD-4134-B1AC-D7AE779FB946}" srcOrd="0" destOrd="0" presId="urn:microsoft.com/office/officeart/2005/8/layout/radial4"/>
    <dgm:cxn modelId="{7E380B71-49C9-45DA-80C6-F94078C5EB4E}" type="presOf" srcId="{7F0CF2D0-F463-4DAE-86E7-DF17AC40A507}" destId="{5F288C9E-4B56-4455-B65F-0A5AD79D20DF}" srcOrd="0" destOrd="0" presId="urn:microsoft.com/office/officeart/2005/8/layout/radial4"/>
    <dgm:cxn modelId="{3E79CDDA-32C0-41ED-AC9D-EE0627B54910}" srcId="{690BD9A1-DE01-43F8-83F4-5872B8AA9978}" destId="{7F0CF2D0-F463-4DAE-86E7-DF17AC40A507}" srcOrd="0" destOrd="0" parTransId="{2BC04865-A5FD-4662-B1E9-8471EF0CE537}" sibTransId="{F94351D7-1EB8-41E6-B483-6BAF3590BDCD}"/>
    <dgm:cxn modelId="{F9C22D43-C1E2-4B8D-B308-E78EED270F4B}" type="presOf" srcId="{25F3159C-F2CE-493F-9C1C-AFE1914D2FB9}" destId="{E9F391D0-01BD-44B1-87BD-C878147371B2}" srcOrd="0" destOrd="0" presId="urn:microsoft.com/office/officeart/2005/8/layout/radial4"/>
    <dgm:cxn modelId="{4FB1E678-CAF1-4DFB-B49F-9D4A6F824DC2}" type="presOf" srcId="{690BD9A1-DE01-43F8-83F4-5872B8AA9978}" destId="{E4345216-E960-4A40-AA01-61FD7D913834}" srcOrd="0" destOrd="0" presId="urn:microsoft.com/office/officeart/2005/8/layout/radial4"/>
    <dgm:cxn modelId="{DEA290A5-658D-4819-92D0-A1EDDDA5517A}" type="presOf" srcId="{2BC04865-A5FD-4662-B1E9-8471EF0CE537}" destId="{E5EBDBA8-6771-4E77-B669-5B87FE958BD7}" srcOrd="0" destOrd="0" presId="urn:microsoft.com/office/officeart/2005/8/layout/radial4"/>
    <dgm:cxn modelId="{8FF08473-A316-4AC0-A64E-2B965A3079DC}" srcId="{690BD9A1-DE01-43F8-83F4-5872B8AA9978}" destId="{C0A3944C-0394-4E2C-BC5F-308C1E1F7C28}" srcOrd="1" destOrd="0" parTransId="{22A6D1A3-E64D-478F-A7B2-0898811B9201}" sibTransId="{E5D33DD8-E05C-494E-8BF1-7EE2681D9542}"/>
    <dgm:cxn modelId="{DBE879DD-F5A3-47D4-839C-2D1C51C232C1}" type="presOf" srcId="{65668F58-90CD-4055-8BE8-26E8C19F8044}" destId="{C370EF80-0902-491E-B704-4D84B19F367D}" srcOrd="0" destOrd="0" presId="urn:microsoft.com/office/officeart/2005/8/layout/radial4"/>
    <dgm:cxn modelId="{C387C7F1-FA4C-4CDA-886B-EE3FDFF68AB0}" srcId="{690BD9A1-DE01-43F8-83F4-5872B8AA9978}" destId="{65668F58-90CD-4055-8BE8-26E8C19F8044}" srcOrd="2" destOrd="0" parTransId="{E181EE46-4DAF-4403-A7B9-2BF06EE8A1AD}" sibTransId="{8520829F-1CF9-4BD7-AD6D-B7FB5FAAF26F}"/>
    <dgm:cxn modelId="{97BD6787-BFA9-447C-8C79-0DEF72936C72}" type="presOf" srcId="{C0A3944C-0394-4E2C-BC5F-308C1E1F7C28}" destId="{0A456101-80D2-4D77-8366-24D445A1D7EA}" srcOrd="0" destOrd="0" presId="urn:microsoft.com/office/officeart/2005/8/layout/radial4"/>
    <dgm:cxn modelId="{29B5BECC-EFA3-401D-BD0F-2E48B0F7F238}" type="presParOf" srcId="{E9F391D0-01BD-44B1-87BD-C878147371B2}" destId="{E4345216-E960-4A40-AA01-61FD7D913834}" srcOrd="0" destOrd="0" presId="urn:microsoft.com/office/officeart/2005/8/layout/radial4"/>
    <dgm:cxn modelId="{30E03CAB-95B5-48F5-A175-A2E941343C4E}" type="presParOf" srcId="{E9F391D0-01BD-44B1-87BD-C878147371B2}" destId="{E5EBDBA8-6771-4E77-B669-5B87FE958BD7}" srcOrd="1" destOrd="0" presId="urn:microsoft.com/office/officeart/2005/8/layout/radial4"/>
    <dgm:cxn modelId="{98DEEB6D-5899-4D5B-84E1-30C90245B0E0}" type="presParOf" srcId="{E9F391D0-01BD-44B1-87BD-C878147371B2}" destId="{5F288C9E-4B56-4455-B65F-0A5AD79D20DF}" srcOrd="2" destOrd="0" presId="urn:microsoft.com/office/officeart/2005/8/layout/radial4"/>
    <dgm:cxn modelId="{79335DBA-35E1-402B-9186-DD42BD815237}" type="presParOf" srcId="{E9F391D0-01BD-44B1-87BD-C878147371B2}" destId="{55491568-D0AD-4134-B1AC-D7AE779FB946}" srcOrd="3" destOrd="0" presId="urn:microsoft.com/office/officeart/2005/8/layout/radial4"/>
    <dgm:cxn modelId="{6ECF5C53-8F52-453E-B7A3-9796AAF51047}" type="presParOf" srcId="{E9F391D0-01BD-44B1-87BD-C878147371B2}" destId="{0A456101-80D2-4D77-8366-24D445A1D7EA}" srcOrd="4" destOrd="0" presId="urn:microsoft.com/office/officeart/2005/8/layout/radial4"/>
    <dgm:cxn modelId="{1E314555-055A-4F45-A81B-50BA713117DB}" type="presParOf" srcId="{E9F391D0-01BD-44B1-87BD-C878147371B2}" destId="{151AEACE-54E1-4433-B030-809692E571E1}" srcOrd="5" destOrd="0" presId="urn:microsoft.com/office/officeart/2005/8/layout/radial4"/>
    <dgm:cxn modelId="{CACE2E1B-3263-4C27-A773-4528E1AAD873}" type="presParOf" srcId="{E9F391D0-01BD-44B1-87BD-C878147371B2}" destId="{C370EF80-0902-491E-B704-4D84B19F367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07F89-D810-40CC-B3FC-406D2C2B5773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E5BC22-FA34-462E-891F-97E9665492E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Организация</a:t>
          </a:r>
          <a:endParaRPr lang="ru-RU" sz="1100" dirty="0">
            <a:solidFill>
              <a:schemeClr val="bg1"/>
            </a:solidFill>
          </a:endParaRPr>
        </a:p>
      </dgm:t>
    </dgm:pt>
    <dgm:pt modelId="{35E9857D-0559-4E6E-BFE1-AC19D85674EC}" type="parTrans" cxnId="{0877C5FB-8B5E-40C5-B8B0-50C211EA1C05}">
      <dgm:prSet/>
      <dgm:spPr/>
      <dgm:t>
        <a:bodyPr/>
        <a:lstStyle/>
        <a:p>
          <a:endParaRPr lang="ru-RU" sz="1100">
            <a:solidFill>
              <a:schemeClr val="bg1"/>
            </a:solidFill>
          </a:endParaRPr>
        </a:p>
      </dgm:t>
    </dgm:pt>
    <dgm:pt modelId="{7FA19137-1BE7-43D6-A808-1D9F16B35F38}" type="sibTrans" cxnId="{0877C5FB-8B5E-40C5-B8B0-50C211EA1C05}">
      <dgm:prSet/>
      <dgm:spPr/>
      <dgm:t>
        <a:bodyPr/>
        <a:lstStyle/>
        <a:p>
          <a:endParaRPr lang="ru-RU" sz="1100">
            <a:solidFill>
              <a:schemeClr val="bg1"/>
            </a:solidFill>
          </a:endParaRPr>
        </a:p>
      </dgm:t>
    </dgm:pt>
    <dgm:pt modelId="{26BEAB8E-86F1-4EBF-A733-ED49BFF29CA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Подразделение 1</a:t>
          </a:r>
          <a:endParaRPr lang="ru-RU" sz="1100" dirty="0">
            <a:solidFill>
              <a:schemeClr val="bg1"/>
            </a:solidFill>
          </a:endParaRPr>
        </a:p>
      </dgm:t>
    </dgm:pt>
    <dgm:pt modelId="{222A504B-E2D0-4EC5-B9FF-C322B61EAC68}" type="parTrans" cxnId="{91419A54-642C-4FDB-97CE-2ED625414D5F}">
      <dgm:prSet/>
      <dgm:spPr/>
      <dgm:t>
        <a:bodyPr/>
        <a:lstStyle/>
        <a:p>
          <a:endParaRPr lang="ru-RU" sz="1100">
            <a:solidFill>
              <a:schemeClr val="bg1"/>
            </a:solidFill>
          </a:endParaRPr>
        </a:p>
      </dgm:t>
    </dgm:pt>
    <dgm:pt modelId="{771288A6-1552-4D61-8883-0B15DF43369D}" type="sibTrans" cxnId="{91419A54-642C-4FDB-97CE-2ED625414D5F}">
      <dgm:prSet/>
      <dgm:spPr/>
      <dgm:t>
        <a:bodyPr/>
        <a:lstStyle/>
        <a:p>
          <a:endParaRPr lang="ru-RU" sz="1100">
            <a:solidFill>
              <a:schemeClr val="bg1"/>
            </a:solidFill>
          </a:endParaRPr>
        </a:p>
      </dgm:t>
    </dgm:pt>
    <dgm:pt modelId="{933157B3-3DC0-471D-9B90-A49DEEFAED0F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Подразделение 2</a:t>
          </a:r>
          <a:endParaRPr lang="ru-RU" sz="1100" dirty="0">
            <a:solidFill>
              <a:schemeClr val="bg1"/>
            </a:solidFill>
          </a:endParaRPr>
        </a:p>
      </dgm:t>
    </dgm:pt>
    <dgm:pt modelId="{B7158334-D065-4A6C-93DC-B337F7B85048}" type="parTrans" cxnId="{73B6CF32-9704-47EF-A8C7-C2667AC733ED}">
      <dgm:prSet/>
      <dgm:spPr/>
      <dgm:t>
        <a:bodyPr/>
        <a:lstStyle/>
        <a:p>
          <a:endParaRPr lang="ru-RU" sz="1100">
            <a:solidFill>
              <a:schemeClr val="bg1"/>
            </a:solidFill>
          </a:endParaRPr>
        </a:p>
      </dgm:t>
    </dgm:pt>
    <dgm:pt modelId="{B268938B-6C3C-4499-A482-B4E5DF1BF6D9}" type="sibTrans" cxnId="{73B6CF32-9704-47EF-A8C7-C2667AC733ED}">
      <dgm:prSet/>
      <dgm:spPr/>
      <dgm:t>
        <a:bodyPr/>
        <a:lstStyle/>
        <a:p>
          <a:endParaRPr lang="ru-RU" sz="1100">
            <a:solidFill>
              <a:schemeClr val="bg1"/>
            </a:solidFill>
          </a:endParaRPr>
        </a:p>
      </dgm:t>
    </dgm:pt>
    <dgm:pt modelId="{302FBE5D-0308-4D40-B846-564E3F8D400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100" dirty="0" smtClean="0">
              <a:solidFill>
                <a:schemeClr val="bg1"/>
              </a:solidFill>
            </a:rPr>
            <a:t>Подразделение 3</a:t>
          </a:r>
          <a:endParaRPr lang="ru-RU" sz="1100" dirty="0">
            <a:solidFill>
              <a:schemeClr val="bg1"/>
            </a:solidFill>
          </a:endParaRPr>
        </a:p>
      </dgm:t>
    </dgm:pt>
    <dgm:pt modelId="{DA8F6EE2-D9BF-4B1B-91FA-D42093677458}" type="parTrans" cxnId="{B175F208-C1F9-4EB3-B466-8F1C3331028E}">
      <dgm:prSet/>
      <dgm:spPr/>
      <dgm:t>
        <a:bodyPr/>
        <a:lstStyle/>
        <a:p>
          <a:endParaRPr lang="ru-RU" sz="1100">
            <a:solidFill>
              <a:schemeClr val="bg1"/>
            </a:solidFill>
          </a:endParaRPr>
        </a:p>
      </dgm:t>
    </dgm:pt>
    <dgm:pt modelId="{5C64F1DD-D8FD-4F59-98A7-E49C013F22B1}" type="sibTrans" cxnId="{B175F208-C1F9-4EB3-B466-8F1C3331028E}">
      <dgm:prSet/>
      <dgm:spPr/>
      <dgm:t>
        <a:bodyPr/>
        <a:lstStyle/>
        <a:p>
          <a:endParaRPr lang="ru-RU" sz="1100">
            <a:solidFill>
              <a:schemeClr val="bg1"/>
            </a:solidFill>
          </a:endParaRPr>
        </a:p>
      </dgm:t>
    </dgm:pt>
    <dgm:pt modelId="{9B2C38BC-BEE9-499D-812B-8E8F76AD837A}">
      <dgm:prSet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Отдел 1</a:t>
          </a:r>
          <a:endParaRPr lang="ru-RU" sz="1800" dirty="0">
            <a:solidFill>
              <a:schemeClr val="bg1"/>
            </a:solidFill>
          </a:endParaRPr>
        </a:p>
      </dgm:t>
    </dgm:pt>
    <dgm:pt modelId="{A1FB8FEE-B5E6-4F1E-86B0-3E938CF420E6}" type="sibTrans" cxnId="{6F41031B-642E-446E-9432-410F3EF60065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B54BD37E-A745-4097-9224-43237DB7FC53}" type="parTrans" cxnId="{6F41031B-642E-446E-9432-410F3EF60065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D9FE15ED-47A6-47B0-BD6E-1B98F49EA249}">
      <dgm:prSet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Сотрудник 3</a:t>
          </a:r>
          <a:endParaRPr lang="ru-RU" dirty="0">
            <a:solidFill>
              <a:schemeClr val="bg1"/>
            </a:solidFill>
          </a:endParaRPr>
        </a:p>
      </dgm:t>
    </dgm:pt>
    <dgm:pt modelId="{F5BA318F-320C-4248-B472-6A47106588A3}" type="sibTrans" cxnId="{BF915878-FB44-4DC2-9DBE-683BC1F7B98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A09EBCF-DD1C-416A-A389-F0AE791E0E19}" type="parTrans" cxnId="{BF915878-FB44-4DC2-9DBE-683BC1F7B98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E615553-2F70-4E67-AD2F-71F81C117197}">
      <dgm:prSet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Сотрудник 2</a:t>
          </a:r>
          <a:endParaRPr lang="ru-RU" dirty="0">
            <a:solidFill>
              <a:schemeClr val="bg1"/>
            </a:solidFill>
          </a:endParaRPr>
        </a:p>
      </dgm:t>
    </dgm:pt>
    <dgm:pt modelId="{E249F268-65A8-4657-937F-9836D58AFCEC}" type="sibTrans" cxnId="{4CB5A9B0-3809-4B90-963B-AD5E7917465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710C73-63B1-41AD-A155-947524CDC835}" type="parTrans" cxnId="{4CB5A9B0-3809-4B90-963B-AD5E7917465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852C544-963A-4F34-88C7-65504988B07C}">
      <dgm:prSet custT="1"/>
      <dgm:spPr>
        <a:solidFill>
          <a:srgbClr val="FF0000"/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Сотрудник 1</a:t>
          </a:r>
          <a:endParaRPr lang="ru-RU" sz="1600" dirty="0">
            <a:solidFill>
              <a:schemeClr val="bg1"/>
            </a:solidFill>
          </a:endParaRPr>
        </a:p>
      </dgm:t>
    </dgm:pt>
    <dgm:pt modelId="{B977423F-6A13-4071-ABFB-6E020BFFF4B9}" type="sibTrans" cxnId="{48DD9A6B-D681-4F2D-9804-ED9056DAEA7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2ACF02A1-C864-4B52-936B-52537DE80978}" type="parTrans" cxnId="{48DD9A6B-D681-4F2D-9804-ED9056DAEA7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19C3F323-9210-40E8-82AA-3127ED1F2ADB}">
      <dgm:prSet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Отдел 2</a:t>
          </a:r>
          <a:endParaRPr lang="ru-RU" sz="1800" dirty="0">
            <a:solidFill>
              <a:schemeClr val="bg1"/>
            </a:solidFill>
          </a:endParaRPr>
        </a:p>
      </dgm:t>
    </dgm:pt>
    <dgm:pt modelId="{9715076E-7601-449D-8A30-40DFF9F321D7}" type="sibTrans" cxnId="{4EAC5754-79A2-49C1-96B3-EBC426F7079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142B0E22-3623-47EA-86CF-AA91B80F946C}" type="parTrans" cxnId="{4EAC5754-79A2-49C1-96B3-EBC426F7079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0B5D81D-A6E3-48AC-9424-C35F28FE757D}" type="pres">
      <dgm:prSet presAssocID="{E3707F89-D810-40CC-B3FC-406D2C2B57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1C5588-40C3-4851-8BA6-246EBF193D82}" type="pres">
      <dgm:prSet presAssocID="{34E5BC22-FA34-462E-891F-97E9665492E4}" presName="hierRoot1" presStyleCnt="0">
        <dgm:presLayoutVars>
          <dgm:hierBranch val="init"/>
        </dgm:presLayoutVars>
      </dgm:prSet>
      <dgm:spPr/>
    </dgm:pt>
    <dgm:pt modelId="{6085FA1C-126C-41C8-BB28-6B03FAE36919}" type="pres">
      <dgm:prSet presAssocID="{34E5BC22-FA34-462E-891F-97E9665492E4}" presName="rootComposite1" presStyleCnt="0"/>
      <dgm:spPr/>
    </dgm:pt>
    <dgm:pt modelId="{D280FB29-BC90-466B-BF85-D78AB466E2EB}" type="pres">
      <dgm:prSet presAssocID="{34E5BC22-FA34-462E-891F-97E9665492E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F38341-1AEA-481B-A9DC-F42533724101}" type="pres">
      <dgm:prSet presAssocID="{34E5BC22-FA34-462E-891F-97E9665492E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B124595-D5F5-4B0D-8CE7-A41A968706B7}" type="pres">
      <dgm:prSet presAssocID="{34E5BC22-FA34-462E-891F-97E9665492E4}" presName="hierChild2" presStyleCnt="0"/>
      <dgm:spPr/>
    </dgm:pt>
    <dgm:pt modelId="{CDD4812D-8D87-4841-AF6B-D6E944F0B9E1}" type="pres">
      <dgm:prSet presAssocID="{222A504B-E2D0-4EC5-B9FF-C322B61EAC6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4E5AC40-23BE-4C44-B0D0-8B0EDE397E19}" type="pres">
      <dgm:prSet presAssocID="{26BEAB8E-86F1-4EBF-A733-ED49BFF29CAD}" presName="hierRoot2" presStyleCnt="0">
        <dgm:presLayoutVars>
          <dgm:hierBranch val="init"/>
        </dgm:presLayoutVars>
      </dgm:prSet>
      <dgm:spPr/>
    </dgm:pt>
    <dgm:pt modelId="{B6404D31-9958-4F60-B917-714A8B77FE03}" type="pres">
      <dgm:prSet presAssocID="{26BEAB8E-86F1-4EBF-A733-ED49BFF29CAD}" presName="rootComposite" presStyleCnt="0"/>
      <dgm:spPr/>
    </dgm:pt>
    <dgm:pt modelId="{01497CB3-623E-4FF4-807D-2AC08C2FE4E2}" type="pres">
      <dgm:prSet presAssocID="{26BEAB8E-86F1-4EBF-A733-ED49BFF29CAD}" presName="rootText" presStyleLbl="node2" presStyleIdx="0" presStyleCnt="3" custScaleX="117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1B38C5-631A-4C82-9D25-328506957222}" type="pres">
      <dgm:prSet presAssocID="{26BEAB8E-86F1-4EBF-A733-ED49BFF29CAD}" presName="rootConnector" presStyleLbl="node2" presStyleIdx="0" presStyleCnt="3"/>
      <dgm:spPr/>
      <dgm:t>
        <a:bodyPr/>
        <a:lstStyle/>
        <a:p>
          <a:endParaRPr lang="ru-RU"/>
        </a:p>
      </dgm:t>
    </dgm:pt>
    <dgm:pt modelId="{2753DB11-B028-4F13-9B6E-FE3FEC96D550}" type="pres">
      <dgm:prSet presAssocID="{26BEAB8E-86F1-4EBF-A733-ED49BFF29CAD}" presName="hierChild4" presStyleCnt="0"/>
      <dgm:spPr/>
    </dgm:pt>
    <dgm:pt modelId="{497FC927-0F40-4C0B-B1D4-B5C4DD5C1544}" type="pres">
      <dgm:prSet presAssocID="{B54BD37E-A745-4097-9224-43237DB7FC53}" presName="Name37" presStyleLbl="parChTrans1D3" presStyleIdx="0" presStyleCnt="2"/>
      <dgm:spPr/>
      <dgm:t>
        <a:bodyPr/>
        <a:lstStyle/>
        <a:p>
          <a:endParaRPr lang="ru-RU"/>
        </a:p>
      </dgm:t>
    </dgm:pt>
    <dgm:pt modelId="{F16211CF-7BAC-4F9B-96D5-CF39A95988FB}" type="pres">
      <dgm:prSet presAssocID="{9B2C38BC-BEE9-499D-812B-8E8F76AD837A}" presName="hierRoot2" presStyleCnt="0">
        <dgm:presLayoutVars>
          <dgm:hierBranch val="init"/>
        </dgm:presLayoutVars>
      </dgm:prSet>
      <dgm:spPr/>
    </dgm:pt>
    <dgm:pt modelId="{2A79229B-7990-4456-BC84-9A4B1A749E39}" type="pres">
      <dgm:prSet presAssocID="{9B2C38BC-BEE9-499D-812B-8E8F76AD837A}" presName="rootComposite" presStyleCnt="0"/>
      <dgm:spPr/>
    </dgm:pt>
    <dgm:pt modelId="{9A6C3418-2C5D-4FC5-ADFA-873DC9B9BA06}" type="pres">
      <dgm:prSet presAssocID="{9B2C38BC-BEE9-499D-812B-8E8F76AD837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A07E7E-5293-481E-9686-8F889B887468}" type="pres">
      <dgm:prSet presAssocID="{9B2C38BC-BEE9-499D-812B-8E8F76AD837A}" presName="rootConnector" presStyleLbl="node3" presStyleIdx="0" presStyleCnt="2"/>
      <dgm:spPr/>
      <dgm:t>
        <a:bodyPr/>
        <a:lstStyle/>
        <a:p>
          <a:endParaRPr lang="ru-RU"/>
        </a:p>
      </dgm:t>
    </dgm:pt>
    <dgm:pt modelId="{EF0A590D-9387-4FB7-8EAB-4FDAE7F30E1B}" type="pres">
      <dgm:prSet presAssocID="{9B2C38BC-BEE9-499D-812B-8E8F76AD837A}" presName="hierChild4" presStyleCnt="0"/>
      <dgm:spPr/>
    </dgm:pt>
    <dgm:pt modelId="{DD64CC61-8AEB-4DB4-AFF4-7B3D523FE5AC}" type="pres">
      <dgm:prSet presAssocID="{2ACF02A1-C864-4B52-936B-52537DE80978}" presName="Name37" presStyleLbl="parChTrans1D4" presStyleIdx="0" presStyleCnt="3"/>
      <dgm:spPr/>
      <dgm:t>
        <a:bodyPr/>
        <a:lstStyle/>
        <a:p>
          <a:endParaRPr lang="ru-RU"/>
        </a:p>
      </dgm:t>
    </dgm:pt>
    <dgm:pt modelId="{06B66EFC-ED4F-426C-9F37-9C1009AB9157}" type="pres">
      <dgm:prSet presAssocID="{6852C544-963A-4F34-88C7-65504988B07C}" presName="hierRoot2" presStyleCnt="0">
        <dgm:presLayoutVars>
          <dgm:hierBranch val="init"/>
        </dgm:presLayoutVars>
      </dgm:prSet>
      <dgm:spPr/>
    </dgm:pt>
    <dgm:pt modelId="{14564567-0727-4D2A-97D9-EFE143DB5D1E}" type="pres">
      <dgm:prSet presAssocID="{6852C544-963A-4F34-88C7-65504988B07C}" presName="rootComposite" presStyleCnt="0"/>
      <dgm:spPr/>
    </dgm:pt>
    <dgm:pt modelId="{2BB10DFA-9F3A-4787-B8D1-0642863845D1}" type="pres">
      <dgm:prSet presAssocID="{6852C544-963A-4F34-88C7-65504988B07C}" presName="rootText" presStyleLbl="node4" presStyleIdx="0" presStyleCnt="3" custScaleX="133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65E20D-7DFC-4E7C-80AF-2312DC3043FD}" type="pres">
      <dgm:prSet presAssocID="{6852C544-963A-4F34-88C7-65504988B07C}" presName="rootConnector" presStyleLbl="node4" presStyleIdx="0" presStyleCnt="3"/>
      <dgm:spPr/>
      <dgm:t>
        <a:bodyPr/>
        <a:lstStyle/>
        <a:p>
          <a:endParaRPr lang="ru-RU"/>
        </a:p>
      </dgm:t>
    </dgm:pt>
    <dgm:pt modelId="{FDF77D72-8A84-4353-B9DD-51579ADB4C6C}" type="pres">
      <dgm:prSet presAssocID="{6852C544-963A-4F34-88C7-65504988B07C}" presName="hierChild4" presStyleCnt="0"/>
      <dgm:spPr/>
    </dgm:pt>
    <dgm:pt modelId="{CD6C5238-9991-4643-9C69-1843BA7F40D1}" type="pres">
      <dgm:prSet presAssocID="{6852C544-963A-4F34-88C7-65504988B07C}" presName="hierChild5" presStyleCnt="0"/>
      <dgm:spPr/>
    </dgm:pt>
    <dgm:pt modelId="{7AA1D9B9-881B-457E-A78A-E3D8F7435A48}" type="pres">
      <dgm:prSet presAssocID="{AC710C73-63B1-41AD-A155-947524CDC835}" presName="Name37" presStyleLbl="parChTrans1D4" presStyleIdx="1" presStyleCnt="3"/>
      <dgm:spPr/>
      <dgm:t>
        <a:bodyPr/>
        <a:lstStyle/>
        <a:p>
          <a:endParaRPr lang="ru-RU"/>
        </a:p>
      </dgm:t>
    </dgm:pt>
    <dgm:pt modelId="{E36611B6-2B64-493D-9298-44C3749A08F6}" type="pres">
      <dgm:prSet presAssocID="{FE615553-2F70-4E67-AD2F-71F81C117197}" presName="hierRoot2" presStyleCnt="0">
        <dgm:presLayoutVars>
          <dgm:hierBranch val="init"/>
        </dgm:presLayoutVars>
      </dgm:prSet>
      <dgm:spPr/>
    </dgm:pt>
    <dgm:pt modelId="{C0C7114C-E579-4C04-8835-EDE458F088A9}" type="pres">
      <dgm:prSet presAssocID="{FE615553-2F70-4E67-AD2F-71F81C117197}" presName="rootComposite" presStyleCnt="0"/>
      <dgm:spPr/>
    </dgm:pt>
    <dgm:pt modelId="{90A0C8F0-3DE9-4E27-98AD-E00329B42D24}" type="pres">
      <dgm:prSet presAssocID="{FE615553-2F70-4E67-AD2F-71F81C117197}" presName="rootText" presStyleLbl="node4" presStyleIdx="1" presStyleCnt="3" custScaleX="134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E0CCB-F1E5-4042-8863-3478A16C9444}" type="pres">
      <dgm:prSet presAssocID="{FE615553-2F70-4E67-AD2F-71F81C117197}" presName="rootConnector" presStyleLbl="node4" presStyleIdx="1" presStyleCnt="3"/>
      <dgm:spPr/>
      <dgm:t>
        <a:bodyPr/>
        <a:lstStyle/>
        <a:p>
          <a:endParaRPr lang="ru-RU"/>
        </a:p>
      </dgm:t>
    </dgm:pt>
    <dgm:pt modelId="{7C61BB3F-3114-4B36-8CC4-59B8A5DE9553}" type="pres">
      <dgm:prSet presAssocID="{FE615553-2F70-4E67-AD2F-71F81C117197}" presName="hierChild4" presStyleCnt="0"/>
      <dgm:spPr/>
    </dgm:pt>
    <dgm:pt modelId="{96E77B08-083B-489F-9893-2EC5DE06EE8B}" type="pres">
      <dgm:prSet presAssocID="{FE615553-2F70-4E67-AD2F-71F81C117197}" presName="hierChild5" presStyleCnt="0"/>
      <dgm:spPr/>
    </dgm:pt>
    <dgm:pt modelId="{B0A4E17A-6D51-4177-9731-64B7CCE43FD1}" type="pres">
      <dgm:prSet presAssocID="{5A09EBCF-DD1C-416A-A389-F0AE791E0E19}" presName="Name37" presStyleLbl="parChTrans1D4" presStyleIdx="2" presStyleCnt="3"/>
      <dgm:spPr/>
      <dgm:t>
        <a:bodyPr/>
        <a:lstStyle/>
        <a:p>
          <a:endParaRPr lang="ru-RU"/>
        </a:p>
      </dgm:t>
    </dgm:pt>
    <dgm:pt modelId="{E9457E94-B1BE-4437-95E6-1427D5887CAF}" type="pres">
      <dgm:prSet presAssocID="{D9FE15ED-47A6-47B0-BD6E-1B98F49EA249}" presName="hierRoot2" presStyleCnt="0">
        <dgm:presLayoutVars>
          <dgm:hierBranch val="init"/>
        </dgm:presLayoutVars>
      </dgm:prSet>
      <dgm:spPr/>
    </dgm:pt>
    <dgm:pt modelId="{4D3214D7-DAF3-4AC1-8DF2-984F74A17621}" type="pres">
      <dgm:prSet presAssocID="{D9FE15ED-47A6-47B0-BD6E-1B98F49EA249}" presName="rootComposite" presStyleCnt="0"/>
      <dgm:spPr/>
    </dgm:pt>
    <dgm:pt modelId="{FA98BA12-321A-4829-A1A1-13103E2EC65C}" type="pres">
      <dgm:prSet presAssocID="{D9FE15ED-47A6-47B0-BD6E-1B98F49EA249}" presName="rootText" presStyleLbl="node4" presStyleIdx="2" presStyleCnt="3" custScaleX="134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E03DF-8B86-4AAD-9478-E0EA8CDDE757}" type="pres">
      <dgm:prSet presAssocID="{D9FE15ED-47A6-47B0-BD6E-1B98F49EA249}" presName="rootConnector" presStyleLbl="node4" presStyleIdx="2" presStyleCnt="3"/>
      <dgm:spPr/>
      <dgm:t>
        <a:bodyPr/>
        <a:lstStyle/>
        <a:p>
          <a:endParaRPr lang="ru-RU"/>
        </a:p>
      </dgm:t>
    </dgm:pt>
    <dgm:pt modelId="{B39177B8-8A53-42C4-8AD6-06F40555E168}" type="pres">
      <dgm:prSet presAssocID="{D9FE15ED-47A6-47B0-BD6E-1B98F49EA249}" presName="hierChild4" presStyleCnt="0"/>
      <dgm:spPr/>
    </dgm:pt>
    <dgm:pt modelId="{F3C96A45-2EC4-4A66-960E-4C08F19EF171}" type="pres">
      <dgm:prSet presAssocID="{D9FE15ED-47A6-47B0-BD6E-1B98F49EA249}" presName="hierChild5" presStyleCnt="0"/>
      <dgm:spPr/>
    </dgm:pt>
    <dgm:pt modelId="{AA1210FC-415E-46A8-B6F4-D6B15E94137E}" type="pres">
      <dgm:prSet presAssocID="{9B2C38BC-BEE9-499D-812B-8E8F76AD837A}" presName="hierChild5" presStyleCnt="0"/>
      <dgm:spPr/>
    </dgm:pt>
    <dgm:pt modelId="{9ED1A753-D3CE-4D5D-975E-1E19D3CCDBB2}" type="pres">
      <dgm:prSet presAssocID="{142B0E22-3623-47EA-86CF-AA91B80F946C}" presName="Name37" presStyleLbl="parChTrans1D3" presStyleIdx="1" presStyleCnt="2"/>
      <dgm:spPr/>
      <dgm:t>
        <a:bodyPr/>
        <a:lstStyle/>
        <a:p>
          <a:endParaRPr lang="ru-RU"/>
        </a:p>
      </dgm:t>
    </dgm:pt>
    <dgm:pt modelId="{CB8225D9-746C-4E79-9753-629E0EDE977F}" type="pres">
      <dgm:prSet presAssocID="{19C3F323-9210-40E8-82AA-3127ED1F2ADB}" presName="hierRoot2" presStyleCnt="0">
        <dgm:presLayoutVars>
          <dgm:hierBranch val="init"/>
        </dgm:presLayoutVars>
      </dgm:prSet>
      <dgm:spPr/>
    </dgm:pt>
    <dgm:pt modelId="{B934F044-4072-41DB-BCEC-2444163D00B1}" type="pres">
      <dgm:prSet presAssocID="{19C3F323-9210-40E8-82AA-3127ED1F2ADB}" presName="rootComposite" presStyleCnt="0"/>
      <dgm:spPr/>
    </dgm:pt>
    <dgm:pt modelId="{11990609-0FEB-43DE-A511-02B64D118A4D}" type="pres">
      <dgm:prSet presAssocID="{19C3F323-9210-40E8-82AA-3127ED1F2AD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1765D2-A23D-42DA-8A05-03E0FC17D7E8}" type="pres">
      <dgm:prSet presAssocID="{19C3F323-9210-40E8-82AA-3127ED1F2ADB}" presName="rootConnector" presStyleLbl="node3" presStyleIdx="1" presStyleCnt="2"/>
      <dgm:spPr/>
      <dgm:t>
        <a:bodyPr/>
        <a:lstStyle/>
        <a:p>
          <a:endParaRPr lang="ru-RU"/>
        </a:p>
      </dgm:t>
    </dgm:pt>
    <dgm:pt modelId="{F8D08023-F980-4B65-8288-33C825C4E56E}" type="pres">
      <dgm:prSet presAssocID="{19C3F323-9210-40E8-82AA-3127ED1F2ADB}" presName="hierChild4" presStyleCnt="0"/>
      <dgm:spPr/>
    </dgm:pt>
    <dgm:pt modelId="{3CE9503D-4E13-4616-92D3-9A6A1045AABB}" type="pres">
      <dgm:prSet presAssocID="{19C3F323-9210-40E8-82AA-3127ED1F2ADB}" presName="hierChild5" presStyleCnt="0"/>
      <dgm:spPr/>
    </dgm:pt>
    <dgm:pt modelId="{BF24AA77-C41C-4E58-935A-A29A12CB7CE7}" type="pres">
      <dgm:prSet presAssocID="{26BEAB8E-86F1-4EBF-A733-ED49BFF29CAD}" presName="hierChild5" presStyleCnt="0"/>
      <dgm:spPr/>
    </dgm:pt>
    <dgm:pt modelId="{11F8B60D-3ECA-4C42-AA7D-81B702C67B44}" type="pres">
      <dgm:prSet presAssocID="{B7158334-D065-4A6C-93DC-B337F7B8504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BCDD32C-D3BE-4269-8B12-D9758215E442}" type="pres">
      <dgm:prSet presAssocID="{933157B3-3DC0-471D-9B90-A49DEEFAED0F}" presName="hierRoot2" presStyleCnt="0">
        <dgm:presLayoutVars>
          <dgm:hierBranch val="init"/>
        </dgm:presLayoutVars>
      </dgm:prSet>
      <dgm:spPr/>
    </dgm:pt>
    <dgm:pt modelId="{E094AE50-5D7C-41C5-BAD0-97F4FB9A1414}" type="pres">
      <dgm:prSet presAssocID="{933157B3-3DC0-471D-9B90-A49DEEFAED0F}" presName="rootComposite" presStyleCnt="0"/>
      <dgm:spPr/>
    </dgm:pt>
    <dgm:pt modelId="{0EE7E4D0-2E3B-4E1D-94F5-0B4F8D43C8C0}" type="pres">
      <dgm:prSet presAssocID="{933157B3-3DC0-471D-9B90-A49DEEFAED0F}" presName="rootText" presStyleLbl="node2" presStyleIdx="1" presStyleCnt="3" custScaleX="115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00B74C-DE80-4784-AE4F-A4EB12C7F46A}" type="pres">
      <dgm:prSet presAssocID="{933157B3-3DC0-471D-9B90-A49DEEFAED0F}" presName="rootConnector" presStyleLbl="node2" presStyleIdx="1" presStyleCnt="3"/>
      <dgm:spPr/>
      <dgm:t>
        <a:bodyPr/>
        <a:lstStyle/>
        <a:p>
          <a:endParaRPr lang="ru-RU"/>
        </a:p>
      </dgm:t>
    </dgm:pt>
    <dgm:pt modelId="{2C55A97F-6D79-4A55-A1A2-973DE0EE61A1}" type="pres">
      <dgm:prSet presAssocID="{933157B3-3DC0-471D-9B90-A49DEEFAED0F}" presName="hierChild4" presStyleCnt="0"/>
      <dgm:spPr/>
    </dgm:pt>
    <dgm:pt modelId="{14B318C4-03C7-44D5-B358-2C5C2B9846C5}" type="pres">
      <dgm:prSet presAssocID="{933157B3-3DC0-471D-9B90-A49DEEFAED0F}" presName="hierChild5" presStyleCnt="0"/>
      <dgm:spPr/>
    </dgm:pt>
    <dgm:pt modelId="{2B245FDE-3A00-4667-953A-BF95858C0836}" type="pres">
      <dgm:prSet presAssocID="{DA8F6EE2-D9BF-4B1B-91FA-D4209367745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53D176A-9667-4D71-9267-67A3988B336A}" type="pres">
      <dgm:prSet presAssocID="{302FBE5D-0308-4D40-B846-564E3F8D4003}" presName="hierRoot2" presStyleCnt="0">
        <dgm:presLayoutVars>
          <dgm:hierBranch val="init"/>
        </dgm:presLayoutVars>
      </dgm:prSet>
      <dgm:spPr/>
    </dgm:pt>
    <dgm:pt modelId="{931DDCC2-04D6-41C4-BC1F-69B1331F0FBB}" type="pres">
      <dgm:prSet presAssocID="{302FBE5D-0308-4D40-B846-564E3F8D4003}" presName="rootComposite" presStyleCnt="0"/>
      <dgm:spPr/>
    </dgm:pt>
    <dgm:pt modelId="{4B9BC1BA-ADF3-4871-B8ED-AF0457F4D9DB}" type="pres">
      <dgm:prSet presAssocID="{302FBE5D-0308-4D40-B846-564E3F8D4003}" presName="rootText" presStyleLbl="node2" presStyleIdx="2" presStyleCnt="3" custScaleX="118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8DA4F-D124-4832-911D-FC6E068E56B0}" type="pres">
      <dgm:prSet presAssocID="{302FBE5D-0308-4D40-B846-564E3F8D4003}" presName="rootConnector" presStyleLbl="node2" presStyleIdx="2" presStyleCnt="3"/>
      <dgm:spPr/>
      <dgm:t>
        <a:bodyPr/>
        <a:lstStyle/>
        <a:p>
          <a:endParaRPr lang="ru-RU"/>
        </a:p>
      </dgm:t>
    </dgm:pt>
    <dgm:pt modelId="{ED611B04-937C-4F4E-8542-C46A9D8D3684}" type="pres">
      <dgm:prSet presAssocID="{302FBE5D-0308-4D40-B846-564E3F8D4003}" presName="hierChild4" presStyleCnt="0"/>
      <dgm:spPr/>
    </dgm:pt>
    <dgm:pt modelId="{EB60ACBF-224B-47E6-9BCE-EFC27744CDD9}" type="pres">
      <dgm:prSet presAssocID="{302FBE5D-0308-4D40-B846-564E3F8D4003}" presName="hierChild5" presStyleCnt="0"/>
      <dgm:spPr/>
    </dgm:pt>
    <dgm:pt modelId="{6208D672-5915-47DB-93A0-D2339C92B786}" type="pres">
      <dgm:prSet presAssocID="{34E5BC22-FA34-462E-891F-97E9665492E4}" presName="hierChild3" presStyleCnt="0"/>
      <dgm:spPr/>
    </dgm:pt>
  </dgm:ptLst>
  <dgm:cxnLst>
    <dgm:cxn modelId="{B175F208-C1F9-4EB3-B466-8F1C3331028E}" srcId="{34E5BC22-FA34-462E-891F-97E9665492E4}" destId="{302FBE5D-0308-4D40-B846-564E3F8D4003}" srcOrd="2" destOrd="0" parTransId="{DA8F6EE2-D9BF-4B1B-91FA-D42093677458}" sibTransId="{5C64F1DD-D8FD-4F59-98A7-E49C013F22B1}"/>
    <dgm:cxn modelId="{C909A015-DD67-42CE-89FD-50D9F290678E}" type="presOf" srcId="{AC710C73-63B1-41AD-A155-947524CDC835}" destId="{7AA1D9B9-881B-457E-A78A-E3D8F7435A48}" srcOrd="0" destOrd="0" presId="urn:microsoft.com/office/officeart/2005/8/layout/orgChart1"/>
    <dgm:cxn modelId="{5EE428E9-32B7-423A-8D4D-278A065FDE86}" type="presOf" srcId="{222A504B-E2D0-4EC5-B9FF-C322B61EAC68}" destId="{CDD4812D-8D87-4841-AF6B-D6E944F0B9E1}" srcOrd="0" destOrd="0" presId="urn:microsoft.com/office/officeart/2005/8/layout/orgChart1"/>
    <dgm:cxn modelId="{67608AFC-8E83-498C-A414-FD8AB37DAC39}" type="presOf" srcId="{933157B3-3DC0-471D-9B90-A49DEEFAED0F}" destId="{0EE7E4D0-2E3B-4E1D-94F5-0B4F8D43C8C0}" srcOrd="0" destOrd="0" presId="urn:microsoft.com/office/officeart/2005/8/layout/orgChart1"/>
    <dgm:cxn modelId="{91419A54-642C-4FDB-97CE-2ED625414D5F}" srcId="{34E5BC22-FA34-462E-891F-97E9665492E4}" destId="{26BEAB8E-86F1-4EBF-A733-ED49BFF29CAD}" srcOrd="0" destOrd="0" parTransId="{222A504B-E2D0-4EC5-B9FF-C322B61EAC68}" sibTransId="{771288A6-1552-4D61-8883-0B15DF43369D}"/>
    <dgm:cxn modelId="{C6C669B3-67C1-4194-B076-2D8B5DEC8036}" type="presOf" srcId="{142B0E22-3623-47EA-86CF-AA91B80F946C}" destId="{9ED1A753-D3CE-4D5D-975E-1E19D3CCDBB2}" srcOrd="0" destOrd="0" presId="urn:microsoft.com/office/officeart/2005/8/layout/orgChart1"/>
    <dgm:cxn modelId="{118A9AF7-BFA7-4A7B-9813-A66519F2F461}" type="presOf" srcId="{933157B3-3DC0-471D-9B90-A49DEEFAED0F}" destId="{FC00B74C-DE80-4784-AE4F-A4EB12C7F46A}" srcOrd="1" destOrd="0" presId="urn:microsoft.com/office/officeart/2005/8/layout/orgChart1"/>
    <dgm:cxn modelId="{A26D38E4-ACD0-4E3B-82AD-7D1DE95AD90A}" type="presOf" srcId="{2ACF02A1-C864-4B52-936B-52537DE80978}" destId="{DD64CC61-8AEB-4DB4-AFF4-7B3D523FE5AC}" srcOrd="0" destOrd="0" presId="urn:microsoft.com/office/officeart/2005/8/layout/orgChart1"/>
    <dgm:cxn modelId="{BC9B44DB-F120-4EA8-A245-ABBA58BD7A6D}" type="presOf" srcId="{26BEAB8E-86F1-4EBF-A733-ED49BFF29CAD}" destId="{01497CB3-623E-4FF4-807D-2AC08C2FE4E2}" srcOrd="0" destOrd="0" presId="urn:microsoft.com/office/officeart/2005/8/layout/orgChart1"/>
    <dgm:cxn modelId="{25BC271E-7D0A-4693-9BF7-E054CA7B0B5B}" type="presOf" srcId="{34E5BC22-FA34-462E-891F-97E9665492E4}" destId="{EFF38341-1AEA-481B-A9DC-F42533724101}" srcOrd="1" destOrd="0" presId="urn:microsoft.com/office/officeart/2005/8/layout/orgChart1"/>
    <dgm:cxn modelId="{EE0963C8-AB0E-4023-98A2-626A93499F5F}" type="presOf" srcId="{B7158334-D065-4A6C-93DC-B337F7B85048}" destId="{11F8B60D-3ECA-4C42-AA7D-81B702C67B44}" srcOrd="0" destOrd="0" presId="urn:microsoft.com/office/officeart/2005/8/layout/orgChart1"/>
    <dgm:cxn modelId="{2568A7D0-1212-4256-96E8-B3F838EE97A5}" type="presOf" srcId="{9B2C38BC-BEE9-499D-812B-8E8F76AD837A}" destId="{9A6C3418-2C5D-4FC5-ADFA-873DC9B9BA06}" srcOrd="0" destOrd="0" presId="urn:microsoft.com/office/officeart/2005/8/layout/orgChart1"/>
    <dgm:cxn modelId="{0877C5FB-8B5E-40C5-B8B0-50C211EA1C05}" srcId="{E3707F89-D810-40CC-B3FC-406D2C2B5773}" destId="{34E5BC22-FA34-462E-891F-97E9665492E4}" srcOrd="0" destOrd="0" parTransId="{35E9857D-0559-4E6E-BFE1-AC19D85674EC}" sibTransId="{7FA19137-1BE7-43D6-A808-1D9F16B35F38}"/>
    <dgm:cxn modelId="{A1404860-767E-4F55-9BF2-5BA38565D9F9}" type="presOf" srcId="{D9FE15ED-47A6-47B0-BD6E-1B98F49EA249}" destId="{CFCE03DF-8B86-4AAD-9478-E0EA8CDDE757}" srcOrd="1" destOrd="0" presId="urn:microsoft.com/office/officeart/2005/8/layout/orgChart1"/>
    <dgm:cxn modelId="{55B7E395-57BF-4023-B216-C35153F15075}" type="presOf" srcId="{6852C544-963A-4F34-88C7-65504988B07C}" destId="{2BB10DFA-9F3A-4787-B8D1-0642863845D1}" srcOrd="0" destOrd="0" presId="urn:microsoft.com/office/officeart/2005/8/layout/orgChart1"/>
    <dgm:cxn modelId="{6F41031B-642E-446E-9432-410F3EF60065}" srcId="{26BEAB8E-86F1-4EBF-A733-ED49BFF29CAD}" destId="{9B2C38BC-BEE9-499D-812B-8E8F76AD837A}" srcOrd="0" destOrd="0" parTransId="{B54BD37E-A745-4097-9224-43237DB7FC53}" sibTransId="{A1FB8FEE-B5E6-4F1E-86B0-3E938CF420E6}"/>
    <dgm:cxn modelId="{ADC1D946-7E2A-4C06-A15C-073B9C33A320}" type="presOf" srcId="{B54BD37E-A745-4097-9224-43237DB7FC53}" destId="{497FC927-0F40-4C0B-B1D4-B5C4DD5C1544}" srcOrd="0" destOrd="0" presId="urn:microsoft.com/office/officeart/2005/8/layout/orgChart1"/>
    <dgm:cxn modelId="{BF915878-FB44-4DC2-9DBE-683BC1F7B984}" srcId="{9B2C38BC-BEE9-499D-812B-8E8F76AD837A}" destId="{D9FE15ED-47A6-47B0-BD6E-1B98F49EA249}" srcOrd="2" destOrd="0" parTransId="{5A09EBCF-DD1C-416A-A389-F0AE791E0E19}" sibTransId="{F5BA318F-320C-4248-B472-6A47106588A3}"/>
    <dgm:cxn modelId="{73B6CF32-9704-47EF-A8C7-C2667AC733ED}" srcId="{34E5BC22-FA34-462E-891F-97E9665492E4}" destId="{933157B3-3DC0-471D-9B90-A49DEEFAED0F}" srcOrd="1" destOrd="0" parTransId="{B7158334-D065-4A6C-93DC-B337F7B85048}" sibTransId="{B268938B-6C3C-4499-A482-B4E5DF1BF6D9}"/>
    <dgm:cxn modelId="{755E430B-5B99-43C8-82C0-80A87A2E1687}" type="presOf" srcId="{302FBE5D-0308-4D40-B846-564E3F8D4003}" destId="{4B9BC1BA-ADF3-4871-B8ED-AF0457F4D9DB}" srcOrd="0" destOrd="0" presId="urn:microsoft.com/office/officeart/2005/8/layout/orgChart1"/>
    <dgm:cxn modelId="{22676E49-9682-45F5-AB61-6A2CAE0C6ECC}" type="presOf" srcId="{26BEAB8E-86F1-4EBF-A733-ED49BFF29CAD}" destId="{541B38C5-631A-4C82-9D25-328506957222}" srcOrd="1" destOrd="0" presId="urn:microsoft.com/office/officeart/2005/8/layout/orgChart1"/>
    <dgm:cxn modelId="{87EE53A2-4766-42F9-A9FA-F0410D2D3BE0}" type="presOf" srcId="{E3707F89-D810-40CC-B3FC-406D2C2B5773}" destId="{50B5D81D-A6E3-48AC-9424-C35F28FE757D}" srcOrd="0" destOrd="0" presId="urn:microsoft.com/office/officeart/2005/8/layout/orgChart1"/>
    <dgm:cxn modelId="{74106205-44F0-4CFF-944B-1BAE9433817E}" type="presOf" srcId="{5A09EBCF-DD1C-416A-A389-F0AE791E0E19}" destId="{B0A4E17A-6D51-4177-9731-64B7CCE43FD1}" srcOrd="0" destOrd="0" presId="urn:microsoft.com/office/officeart/2005/8/layout/orgChart1"/>
    <dgm:cxn modelId="{E772E021-07EB-4555-99D9-A46AB81D38E1}" type="presOf" srcId="{D9FE15ED-47A6-47B0-BD6E-1B98F49EA249}" destId="{FA98BA12-321A-4829-A1A1-13103E2EC65C}" srcOrd="0" destOrd="0" presId="urn:microsoft.com/office/officeart/2005/8/layout/orgChart1"/>
    <dgm:cxn modelId="{11BE05A9-AB12-4764-9724-FE5413A7EB88}" type="presOf" srcId="{34E5BC22-FA34-462E-891F-97E9665492E4}" destId="{D280FB29-BC90-466B-BF85-D78AB466E2EB}" srcOrd="0" destOrd="0" presId="urn:microsoft.com/office/officeart/2005/8/layout/orgChart1"/>
    <dgm:cxn modelId="{4CB5A9B0-3809-4B90-963B-AD5E79174656}" srcId="{9B2C38BC-BEE9-499D-812B-8E8F76AD837A}" destId="{FE615553-2F70-4E67-AD2F-71F81C117197}" srcOrd="1" destOrd="0" parTransId="{AC710C73-63B1-41AD-A155-947524CDC835}" sibTransId="{E249F268-65A8-4657-937F-9836D58AFCEC}"/>
    <dgm:cxn modelId="{B2444CE0-C026-4265-8E44-0D186B7DEE5C}" type="presOf" srcId="{FE615553-2F70-4E67-AD2F-71F81C117197}" destId="{90A0C8F0-3DE9-4E27-98AD-E00329B42D24}" srcOrd="0" destOrd="0" presId="urn:microsoft.com/office/officeart/2005/8/layout/orgChart1"/>
    <dgm:cxn modelId="{4EAC5754-79A2-49C1-96B3-EBC426F7079D}" srcId="{26BEAB8E-86F1-4EBF-A733-ED49BFF29CAD}" destId="{19C3F323-9210-40E8-82AA-3127ED1F2ADB}" srcOrd="1" destOrd="0" parTransId="{142B0E22-3623-47EA-86CF-AA91B80F946C}" sibTransId="{9715076E-7601-449D-8A30-40DFF9F321D7}"/>
    <dgm:cxn modelId="{93A08610-19FC-4AC5-8521-AF17EB1FAEEE}" type="presOf" srcId="{DA8F6EE2-D9BF-4B1B-91FA-D42093677458}" destId="{2B245FDE-3A00-4667-953A-BF95858C0836}" srcOrd="0" destOrd="0" presId="urn:microsoft.com/office/officeart/2005/8/layout/orgChart1"/>
    <dgm:cxn modelId="{48DD9A6B-D681-4F2D-9804-ED9056DAEA7D}" srcId="{9B2C38BC-BEE9-499D-812B-8E8F76AD837A}" destId="{6852C544-963A-4F34-88C7-65504988B07C}" srcOrd="0" destOrd="0" parTransId="{2ACF02A1-C864-4B52-936B-52537DE80978}" sibTransId="{B977423F-6A13-4071-ABFB-6E020BFFF4B9}"/>
    <dgm:cxn modelId="{0A01C463-493C-4E47-AA9A-0420416EFE3E}" type="presOf" srcId="{6852C544-963A-4F34-88C7-65504988B07C}" destId="{5D65E20D-7DFC-4E7C-80AF-2312DC3043FD}" srcOrd="1" destOrd="0" presId="urn:microsoft.com/office/officeart/2005/8/layout/orgChart1"/>
    <dgm:cxn modelId="{3C84683B-4017-43C5-AB9A-A8624D4D77AC}" type="presOf" srcId="{19C3F323-9210-40E8-82AA-3127ED1F2ADB}" destId="{4F1765D2-A23D-42DA-8A05-03E0FC17D7E8}" srcOrd="1" destOrd="0" presId="urn:microsoft.com/office/officeart/2005/8/layout/orgChart1"/>
    <dgm:cxn modelId="{6D0E0E3D-2CF0-4040-87FD-301F672B99BA}" type="presOf" srcId="{FE615553-2F70-4E67-AD2F-71F81C117197}" destId="{DBAE0CCB-F1E5-4042-8863-3478A16C9444}" srcOrd="1" destOrd="0" presId="urn:microsoft.com/office/officeart/2005/8/layout/orgChart1"/>
    <dgm:cxn modelId="{A28A7252-D211-4531-956A-070167C74BCB}" type="presOf" srcId="{9B2C38BC-BEE9-499D-812B-8E8F76AD837A}" destId="{B6A07E7E-5293-481E-9686-8F889B887468}" srcOrd="1" destOrd="0" presId="urn:microsoft.com/office/officeart/2005/8/layout/orgChart1"/>
    <dgm:cxn modelId="{EC400540-0E9F-41E6-AAD1-49DCE9303D45}" type="presOf" srcId="{19C3F323-9210-40E8-82AA-3127ED1F2ADB}" destId="{11990609-0FEB-43DE-A511-02B64D118A4D}" srcOrd="0" destOrd="0" presId="urn:microsoft.com/office/officeart/2005/8/layout/orgChart1"/>
    <dgm:cxn modelId="{E9AEBC8B-1838-4EB5-9107-24CC246ACA0B}" type="presOf" srcId="{302FBE5D-0308-4D40-B846-564E3F8D4003}" destId="{6AB8DA4F-D124-4832-911D-FC6E068E56B0}" srcOrd="1" destOrd="0" presId="urn:microsoft.com/office/officeart/2005/8/layout/orgChart1"/>
    <dgm:cxn modelId="{4E93EE8A-6833-44A7-8833-661D0A46EE73}" type="presParOf" srcId="{50B5D81D-A6E3-48AC-9424-C35F28FE757D}" destId="{521C5588-40C3-4851-8BA6-246EBF193D82}" srcOrd="0" destOrd="0" presId="urn:microsoft.com/office/officeart/2005/8/layout/orgChart1"/>
    <dgm:cxn modelId="{AAED21CF-287F-4D70-B650-417ED6CF92D2}" type="presParOf" srcId="{521C5588-40C3-4851-8BA6-246EBF193D82}" destId="{6085FA1C-126C-41C8-BB28-6B03FAE36919}" srcOrd="0" destOrd="0" presId="urn:microsoft.com/office/officeart/2005/8/layout/orgChart1"/>
    <dgm:cxn modelId="{380F4F46-C7A9-41EC-A03B-A904A437EAB4}" type="presParOf" srcId="{6085FA1C-126C-41C8-BB28-6B03FAE36919}" destId="{D280FB29-BC90-466B-BF85-D78AB466E2EB}" srcOrd="0" destOrd="0" presId="urn:microsoft.com/office/officeart/2005/8/layout/orgChart1"/>
    <dgm:cxn modelId="{7B1FB48B-1A21-45B8-A5FC-D7994888F2A5}" type="presParOf" srcId="{6085FA1C-126C-41C8-BB28-6B03FAE36919}" destId="{EFF38341-1AEA-481B-A9DC-F42533724101}" srcOrd="1" destOrd="0" presId="urn:microsoft.com/office/officeart/2005/8/layout/orgChart1"/>
    <dgm:cxn modelId="{54D8D631-4FAF-4C33-A5A6-62D4E07E4E7A}" type="presParOf" srcId="{521C5588-40C3-4851-8BA6-246EBF193D82}" destId="{7B124595-D5F5-4B0D-8CE7-A41A968706B7}" srcOrd="1" destOrd="0" presId="urn:microsoft.com/office/officeart/2005/8/layout/orgChart1"/>
    <dgm:cxn modelId="{17668D7C-20DF-4203-A6F3-D58C439FCDF0}" type="presParOf" srcId="{7B124595-D5F5-4B0D-8CE7-A41A968706B7}" destId="{CDD4812D-8D87-4841-AF6B-D6E944F0B9E1}" srcOrd="0" destOrd="0" presId="urn:microsoft.com/office/officeart/2005/8/layout/orgChart1"/>
    <dgm:cxn modelId="{F631A8E9-EE97-4CAA-B9B0-65370C1251A5}" type="presParOf" srcId="{7B124595-D5F5-4B0D-8CE7-A41A968706B7}" destId="{04E5AC40-23BE-4C44-B0D0-8B0EDE397E19}" srcOrd="1" destOrd="0" presId="urn:microsoft.com/office/officeart/2005/8/layout/orgChart1"/>
    <dgm:cxn modelId="{7CD10C59-12EE-4E67-8B1B-E9E06ABBECF7}" type="presParOf" srcId="{04E5AC40-23BE-4C44-B0D0-8B0EDE397E19}" destId="{B6404D31-9958-4F60-B917-714A8B77FE03}" srcOrd="0" destOrd="0" presId="urn:microsoft.com/office/officeart/2005/8/layout/orgChart1"/>
    <dgm:cxn modelId="{AF8B7E8A-39E3-44E4-9017-1599626B1F02}" type="presParOf" srcId="{B6404D31-9958-4F60-B917-714A8B77FE03}" destId="{01497CB3-623E-4FF4-807D-2AC08C2FE4E2}" srcOrd="0" destOrd="0" presId="urn:microsoft.com/office/officeart/2005/8/layout/orgChart1"/>
    <dgm:cxn modelId="{02A0AFF7-EF1D-46BF-9B13-1AA8BA4039B5}" type="presParOf" srcId="{B6404D31-9958-4F60-B917-714A8B77FE03}" destId="{541B38C5-631A-4C82-9D25-328506957222}" srcOrd="1" destOrd="0" presId="urn:microsoft.com/office/officeart/2005/8/layout/orgChart1"/>
    <dgm:cxn modelId="{908B0E8D-9711-4748-94FD-5894ADC5B4BF}" type="presParOf" srcId="{04E5AC40-23BE-4C44-B0D0-8B0EDE397E19}" destId="{2753DB11-B028-4F13-9B6E-FE3FEC96D550}" srcOrd="1" destOrd="0" presId="urn:microsoft.com/office/officeart/2005/8/layout/orgChart1"/>
    <dgm:cxn modelId="{C2C2700F-A6E9-4F28-A0D8-39AB93C5A787}" type="presParOf" srcId="{2753DB11-B028-4F13-9B6E-FE3FEC96D550}" destId="{497FC927-0F40-4C0B-B1D4-B5C4DD5C1544}" srcOrd="0" destOrd="0" presId="urn:microsoft.com/office/officeart/2005/8/layout/orgChart1"/>
    <dgm:cxn modelId="{EB02142F-3435-4A82-938C-CE908AC70379}" type="presParOf" srcId="{2753DB11-B028-4F13-9B6E-FE3FEC96D550}" destId="{F16211CF-7BAC-4F9B-96D5-CF39A95988FB}" srcOrd="1" destOrd="0" presId="urn:microsoft.com/office/officeart/2005/8/layout/orgChart1"/>
    <dgm:cxn modelId="{F0240150-B7CC-443C-90B3-873268849E26}" type="presParOf" srcId="{F16211CF-7BAC-4F9B-96D5-CF39A95988FB}" destId="{2A79229B-7990-4456-BC84-9A4B1A749E39}" srcOrd="0" destOrd="0" presId="urn:microsoft.com/office/officeart/2005/8/layout/orgChart1"/>
    <dgm:cxn modelId="{F695E8C4-FBC1-4B3F-9538-6743E79D5FB5}" type="presParOf" srcId="{2A79229B-7990-4456-BC84-9A4B1A749E39}" destId="{9A6C3418-2C5D-4FC5-ADFA-873DC9B9BA06}" srcOrd="0" destOrd="0" presId="urn:microsoft.com/office/officeart/2005/8/layout/orgChart1"/>
    <dgm:cxn modelId="{8B36CE86-8C45-417A-B788-D046E621072B}" type="presParOf" srcId="{2A79229B-7990-4456-BC84-9A4B1A749E39}" destId="{B6A07E7E-5293-481E-9686-8F889B887468}" srcOrd="1" destOrd="0" presId="urn:microsoft.com/office/officeart/2005/8/layout/orgChart1"/>
    <dgm:cxn modelId="{C56F402C-DAFB-43A8-9A14-48E922AD6369}" type="presParOf" srcId="{F16211CF-7BAC-4F9B-96D5-CF39A95988FB}" destId="{EF0A590D-9387-4FB7-8EAB-4FDAE7F30E1B}" srcOrd="1" destOrd="0" presId="urn:microsoft.com/office/officeart/2005/8/layout/orgChart1"/>
    <dgm:cxn modelId="{A34A51B5-8C56-4A58-99C6-0159E7F5C4E5}" type="presParOf" srcId="{EF0A590D-9387-4FB7-8EAB-4FDAE7F30E1B}" destId="{DD64CC61-8AEB-4DB4-AFF4-7B3D523FE5AC}" srcOrd="0" destOrd="0" presId="urn:microsoft.com/office/officeart/2005/8/layout/orgChart1"/>
    <dgm:cxn modelId="{4CC2725F-0D47-4730-9E58-58698E940F5F}" type="presParOf" srcId="{EF0A590D-9387-4FB7-8EAB-4FDAE7F30E1B}" destId="{06B66EFC-ED4F-426C-9F37-9C1009AB9157}" srcOrd="1" destOrd="0" presId="urn:microsoft.com/office/officeart/2005/8/layout/orgChart1"/>
    <dgm:cxn modelId="{EFC2AA55-9A11-4D15-ACA7-37BE555EBE49}" type="presParOf" srcId="{06B66EFC-ED4F-426C-9F37-9C1009AB9157}" destId="{14564567-0727-4D2A-97D9-EFE143DB5D1E}" srcOrd="0" destOrd="0" presId="urn:microsoft.com/office/officeart/2005/8/layout/orgChart1"/>
    <dgm:cxn modelId="{56A882B0-FDE6-40FA-9B2F-D452AD3E6ABE}" type="presParOf" srcId="{14564567-0727-4D2A-97D9-EFE143DB5D1E}" destId="{2BB10DFA-9F3A-4787-B8D1-0642863845D1}" srcOrd="0" destOrd="0" presId="urn:microsoft.com/office/officeart/2005/8/layout/orgChart1"/>
    <dgm:cxn modelId="{DA81E3B9-1FC4-4B96-B8E0-35A57E648072}" type="presParOf" srcId="{14564567-0727-4D2A-97D9-EFE143DB5D1E}" destId="{5D65E20D-7DFC-4E7C-80AF-2312DC3043FD}" srcOrd="1" destOrd="0" presId="urn:microsoft.com/office/officeart/2005/8/layout/orgChart1"/>
    <dgm:cxn modelId="{4E8BF6F6-0781-4E7B-A29F-640EAE714CC6}" type="presParOf" srcId="{06B66EFC-ED4F-426C-9F37-9C1009AB9157}" destId="{FDF77D72-8A84-4353-B9DD-51579ADB4C6C}" srcOrd="1" destOrd="0" presId="urn:microsoft.com/office/officeart/2005/8/layout/orgChart1"/>
    <dgm:cxn modelId="{71224F88-94F7-4D08-A64A-6776AEFBA9A2}" type="presParOf" srcId="{06B66EFC-ED4F-426C-9F37-9C1009AB9157}" destId="{CD6C5238-9991-4643-9C69-1843BA7F40D1}" srcOrd="2" destOrd="0" presId="urn:microsoft.com/office/officeart/2005/8/layout/orgChart1"/>
    <dgm:cxn modelId="{887DB2AF-5BEE-4C97-90E6-29820C152FE4}" type="presParOf" srcId="{EF0A590D-9387-4FB7-8EAB-4FDAE7F30E1B}" destId="{7AA1D9B9-881B-457E-A78A-E3D8F7435A48}" srcOrd="2" destOrd="0" presId="urn:microsoft.com/office/officeart/2005/8/layout/orgChart1"/>
    <dgm:cxn modelId="{7071696C-9536-42C0-B4DA-67A278DD7C59}" type="presParOf" srcId="{EF0A590D-9387-4FB7-8EAB-4FDAE7F30E1B}" destId="{E36611B6-2B64-493D-9298-44C3749A08F6}" srcOrd="3" destOrd="0" presId="urn:microsoft.com/office/officeart/2005/8/layout/orgChart1"/>
    <dgm:cxn modelId="{134245E9-9052-490B-814C-B24BD5806326}" type="presParOf" srcId="{E36611B6-2B64-493D-9298-44C3749A08F6}" destId="{C0C7114C-E579-4C04-8835-EDE458F088A9}" srcOrd="0" destOrd="0" presId="urn:microsoft.com/office/officeart/2005/8/layout/orgChart1"/>
    <dgm:cxn modelId="{59698FC1-5CC4-43F0-B517-8814CCCA4708}" type="presParOf" srcId="{C0C7114C-E579-4C04-8835-EDE458F088A9}" destId="{90A0C8F0-3DE9-4E27-98AD-E00329B42D24}" srcOrd="0" destOrd="0" presId="urn:microsoft.com/office/officeart/2005/8/layout/orgChart1"/>
    <dgm:cxn modelId="{4C6BC3AE-BDF3-45DA-B6AC-0540810A6CB7}" type="presParOf" srcId="{C0C7114C-E579-4C04-8835-EDE458F088A9}" destId="{DBAE0CCB-F1E5-4042-8863-3478A16C9444}" srcOrd="1" destOrd="0" presId="urn:microsoft.com/office/officeart/2005/8/layout/orgChart1"/>
    <dgm:cxn modelId="{20127964-DE47-4EC4-B780-69AEE9B230C9}" type="presParOf" srcId="{E36611B6-2B64-493D-9298-44C3749A08F6}" destId="{7C61BB3F-3114-4B36-8CC4-59B8A5DE9553}" srcOrd="1" destOrd="0" presId="urn:microsoft.com/office/officeart/2005/8/layout/orgChart1"/>
    <dgm:cxn modelId="{2CEEFE06-C1AA-408C-AEC7-394EB161EAEF}" type="presParOf" srcId="{E36611B6-2B64-493D-9298-44C3749A08F6}" destId="{96E77B08-083B-489F-9893-2EC5DE06EE8B}" srcOrd="2" destOrd="0" presId="urn:microsoft.com/office/officeart/2005/8/layout/orgChart1"/>
    <dgm:cxn modelId="{80EB7EB8-E560-4D61-85F3-CB5B1FFE211E}" type="presParOf" srcId="{EF0A590D-9387-4FB7-8EAB-4FDAE7F30E1B}" destId="{B0A4E17A-6D51-4177-9731-64B7CCE43FD1}" srcOrd="4" destOrd="0" presId="urn:microsoft.com/office/officeart/2005/8/layout/orgChart1"/>
    <dgm:cxn modelId="{C8A5D252-34AC-40CF-B83A-FF07319FAC7F}" type="presParOf" srcId="{EF0A590D-9387-4FB7-8EAB-4FDAE7F30E1B}" destId="{E9457E94-B1BE-4437-95E6-1427D5887CAF}" srcOrd="5" destOrd="0" presId="urn:microsoft.com/office/officeart/2005/8/layout/orgChart1"/>
    <dgm:cxn modelId="{2072CCBC-DFEC-4945-B8D8-F5E56E39ED0F}" type="presParOf" srcId="{E9457E94-B1BE-4437-95E6-1427D5887CAF}" destId="{4D3214D7-DAF3-4AC1-8DF2-984F74A17621}" srcOrd="0" destOrd="0" presId="urn:microsoft.com/office/officeart/2005/8/layout/orgChart1"/>
    <dgm:cxn modelId="{29F297E2-0527-4D4F-BABE-D49811296653}" type="presParOf" srcId="{4D3214D7-DAF3-4AC1-8DF2-984F74A17621}" destId="{FA98BA12-321A-4829-A1A1-13103E2EC65C}" srcOrd="0" destOrd="0" presId="urn:microsoft.com/office/officeart/2005/8/layout/orgChart1"/>
    <dgm:cxn modelId="{6827F4DC-C968-41D7-A3D5-43F6E363B109}" type="presParOf" srcId="{4D3214D7-DAF3-4AC1-8DF2-984F74A17621}" destId="{CFCE03DF-8B86-4AAD-9478-E0EA8CDDE757}" srcOrd="1" destOrd="0" presId="urn:microsoft.com/office/officeart/2005/8/layout/orgChart1"/>
    <dgm:cxn modelId="{B985DB0A-CA89-43B9-A8D9-CEC5CDADBDD6}" type="presParOf" srcId="{E9457E94-B1BE-4437-95E6-1427D5887CAF}" destId="{B39177B8-8A53-42C4-8AD6-06F40555E168}" srcOrd="1" destOrd="0" presId="urn:microsoft.com/office/officeart/2005/8/layout/orgChart1"/>
    <dgm:cxn modelId="{CF272030-CE89-4B3B-BD6D-B48A9314A854}" type="presParOf" srcId="{E9457E94-B1BE-4437-95E6-1427D5887CAF}" destId="{F3C96A45-2EC4-4A66-960E-4C08F19EF171}" srcOrd="2" destOrd="0" presId="urn:microsoft.com/office/officeart/2005/8/layout/orgChart1"/>
    <dgm:cxn modelId="{7E891ED6-DF33-4B0F-8E96-D380639E03D0}" type="presParOf" srcId="{F16211CF-7BAC-4F9B-96D5-CF39A95988FB}" destId="{AA1210FC-415E-46A8-B6F4-D6B15E94137E}" srcOrd="2" destOrd="0" presId="urn:microsoft.com/office/officeart/2005/8/layout/orgChart1"/>
    <dgm:cxn modelId="{76D58EA1-35E0-4D07-B78E-5006BA28ECA9}" type="presParOf" srcId="{2753DB11-B028-4F13-9B6E-FE3FEC96D550}" destId="{9ED1A753-D3CE-4D5D-975E-1E19D3CCDBB2}" srcOrd="2" destOrd="0" presId="urn:microsoft.com/office/officeart/2005/8/layout/orgChart1"/>
    <dgm:cxn modelId="{BFB3FFAD-99BD-4310-91BB-5D4B85406BDD}" type="presParOf" srcId="{2753DB11-B028-4F13-9B6E-FE3FEC96D550}" destId="{CB8225D9-746C-4E79-9753-629E0EDE977F}" srcOrd="3" destOrd="0" presId="urn:microsoft.com/office/officeart/2005/8/layout/orgChart1"/>
    <dgm:cxn modelId="{903C621F-6A52-4577-9EF4-914224CD2069}" type="presParOf" srcId="{CB8225D9-746C-4E79-9753-629E0EDE977F}" destId="{B934F044-4072-41DB-BCEC-2444163D00B1}" srcOrd="0" destOrd="0" presId="urn:microsoft.com/office/officeart/2005/8/layout/orgChart1"/>
    <dgm:cxn modelId="{2C9FBBC1-C1C9-42AA-9048-B4D0548A8567}" type="presParOf" srcId="{B934F044-4072-41DB-BCEC-2444163D00B1}" destId="{11990609-0FEB-43DE-A511-02B64D118A4D}" srcOrd="0" destOrd="0" presId="urn:microsoft.com/office/officeart/2005/8/layout/orgChart1"/>
    <dgm:cxn modelId="{654F4E14-5240-4CDB-8F5E-E02DA97BAF23}" type="presParOf" srcId="{B934F044-4072-41DB-BCEC-2444163D00B1}" destId="{4F1765D2-A23D-42DA-8A05-03E0FC17D7E8}" srcOrd="1" destOrd="0" presId="urn:microsoft.com/office/officeart/2005/8/layout/orgChart1"/>
    <dgm:cxn modelId="{1602E29E-2EB6-4728-9FF8-CD22A12BF67F}" type="presParOf" srcId="{CB8225D9-746C-4E79-9753-629E0EDE977F}" destId="{F8D08023-F980-4B65-8288-33C825C4E56E}" srcOrd="1" destOrd="0" presId="urn:microsoft.com/office/officeart/2005/8/layout/orgChart1"/>
    <dgm:cxn modelId="{963C7BB0-8C19-438E-AB90-7F6971CB8B42}" type="presParOf" srcId="{CB8225D9-746C-4E79-9753-629E0EDE977F}" destId="{3CE9503D-4E13-4616-92D3-9A6A1045AABB}" srcOrd="2" destOrd="0" presId="urn:microsoft.com/office/officeart/2005/8/layout/orgChart1"/>
    <dgm:cxn modelId="{D4DBB008-6E92-4AED-ACD5-5A4C08D1E1AB}" type="presParOf" srcId="{04E5AC40-23BE-4C44-B0D0-8B0EDE397E19}" destId="{BF24AA77-C41C-4E58-935A-A29A12CB7CE7}" srcOrd="2" destOrd="0" presId="urn:microsoft.com/office/officeart/2005/8/layout/orgChart1"/>
    <dgm:cxn modelId="{F2E7FD10-8305-4B32-A879-AE4D1C112806}" type="presParOf" srcId="{7B124595-D5F5-4B0D-8CE7-A41A968706B7}" destId="{11F8B60D-3ECA-4C42-AA7D-81B702C67B44}" srcOrd="2" destOrd="0" presId="urn:microsoft.com/office/officeart/2005/8/layout/orgChart1"/>
    <dgm:cxn modelId="{FEFA617C-A308-4ED4-91CE-4050E575CC8D}" type="presParOf" srcId="{7B124595-D5F5-4B0D-8CE7-A41A968706B7}" destId="{4BCDD32C-D3BE-4269-8B12-D9758215E442}" srcOrd="3" destOrd="0" presId="urn:microsoft.com/office/officeart/2005/8/layout/orgChart1"/>
    <dgm:cxn modelId="{F5A74070-C382-4EC2-9FC0-839DD46A4AB7}" type="presParOf" srcId="{4BCDD32C-D3BE-4269-8B12-D9758215E442}" destId="{E094AE50-5D7C-41C5-BAD0-97F4FB9A1414}" srcOrd="0" destOrd="0" presId="urn:microsoft.com/office/officeart/2005/8/layout/orgChart1"/>
    <dgm:cxn modelId="{F8762F5D-FA0E-4740-9472-BA6CFDB2E217}" type="presParOf" srcId="{E094AE50-5D7C-41C5-BAD0-97F4FB9A1414}" destId="{0EE7E4D0-2E3B-4E1D-94F5-0B4F8D43C8C0}" srcOrd="0" destOrd="0" presId="urn:microsoft.com/office/officeart/2005/8/layout/orgChart1"/>
    <dgm:cxn modelId="{601A6FF3-561A-4779-9D90-C9D24D81ADB9}" type="presParOf" srcId="{E094AE50-5D7C-41C5-BAD0-97F4FB9A1414}" destId="{FC00B74C-DE80-4784-AE4F-A4EB12C7F46A}" srcOrd="1" destOrd="0" presId="urn:microsoft.com/office/officeart/2005/8/layout/orgChart1"/>
    <dgm:cxn modelId="{9B1124EB-1FE2-48F7-84C2-A0EC3B226590}" type="presParOf" srcId="{4BCDD32C-D3BE-4269-8B12-D9758215E442}" destId="{2C55A97F-6D79-4A55-A1A2-973DE0EE61A1}" srcOrd="1" destOrd="0" presId="urn:microsoft.com/office/officeart/2005/8/layout/orgChart1"/>
    <dgm:cxn modelId="{95CCDD03-C3E0-417B-B549-2827DB7B6F99}" type="presParOf" srcId="{4BCDD32C-D3BE-4269-8B12-D9758215E442}" destId="{14B318C4-03C7-44D5-B358-2C5C2B9846C5}" srcOrd="2" destOrd="0" presId="urn:microsoft.com/office/officeart/2005/8/layout/orgChart1"/>
    <dgm:cxn modelId="{8D5C3105-87D5-48B8-B990-6AB5C314C4FA}" type="presParOf" srcId="{7B124595-D5F5-4B0D-8CE7-A41A968706B7}" destId="{2B245FDE-3A00-4667-953A-BF95858C0836}" srcOrd="4" destOrd="0" presId="urn:microsoft.com/office/officeart/2005/8/layout/orgChart1"/>
    <dgm:cxn modelId="{553C09CE-164E-49D6-A1DA-0B6D4A6F4427}" type="presParOf" srcId="{7B124595-D5F5-4B0D-8CE7-A41A968706B7}" destId="{753D176A-9667-4D71-9267-67A3988B336A}" srcOrd="5" destOrd="0" presId="urn:microsoft.com/office/officeart/2005/8/layout/orgChart1"/>
    <dgm:cxn modelId="{A0266B2C-B781-42DB-ABF5-39395A4E45BD}" type="presParOf" srcId="{753D176A-9667-4D71-9267-67A3988B336A}" destId="{931DDCC2-04D6-41C4-BC1F-69B1331F0FBB}" srcOrd="0" destOrd="0" presId="urn:microsoft.com/office/officeart/2005/8/layout/orgChart1"/>
    <dgm:cxn modelId="{FF98CC28-6C22-43AB-A111-90787282674A}" type="presParOf" srcId="{931DDCC2-04D6-41C4-BC1F-69B1331F0FBB}" destId="{4B9BC1BA-ADF3-4871-B8ED-AF0457F4D9DB}" srcOrd="0" destOrd="0" presId="urn:microsoft.com/office/officeart/2005/8/layout/orgChart1"/>
    <dgm:cxn modelId="{86D1B670-7F90-4791-8127-F722288C2C05}" type="presParOf" srcId="{931DDCC2-04D6-41C4-BC1F-69B1331F0FBB}" destId="{6AB8DA4F-D124-4832-911D-FC6E068E56B0}" srcOrd="1" destOrd="0" presId="urn:microsoft.com/office/officeart/2005/8/layout/orgChart1"/>
    <dgm:cxn modelId="{9CC9465E-5A46-4D74-A5AC-87DAEB9CB3BF}" type="presParOf" srcId="{753D176A-9667-4D71-9267-67A3988B336A}" destId="{ED611B04-937C-4F4E-8542-C46A9D8D3684}" srcOrd="1" destOrd="0" presId="urn:microsoft.com/office/officeart/2005/8/layout/orgChart1"/>
    <dgm:cxn modelId="{01752D26-F052-4B7B-ABC9-1A5413840CB6}" type="presParOf" srcId="{753D176A-9667-4D71-9267-67A3988B336A}" destId="{EB60ACBF-224B-47E6-9BCE-EFC27744CDD9}" srcOrd="2" destOrd="0" presId="urn:microsoft.com/office/officeart/2005/8/layout/orgChart1"/>
    <dgm:cxn modelId="{910458BA-48E1-4091-BDE4-77E7AF36435D}" type="presParOf" srcId="{521C5588-40C3-4851-8BA6-246EBF193D82}" destId="{6208D672-5915-47DB-93A0-D2339C92B7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45216-E960-4A40-AA01-61FD7D913834}">
      <dsp:nvSpPr>
        <dsp:cNvPr id="0" name=""/>
        <dsp:cNvSpPr/>
      </dsp:nvSpPr>
      <dsp:spPr>
        <a:xfrm>
          <a:off x="1402056" y="1567084"/>
          <a:ext cx="1161048" cy="1161048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Набор данных</a:t>
          </a:r>
          <a:endParaRPr lang="ru-RU" sz="1900" kern="1200" dirty="0"/>
        </a:p>
      </dsp:txBody>
      <dsp:txXfrm>
        <a:off x="1572088" y="1737116"/>
        <a:ext cx="820984" cy="820984"/>
      </dsp:txXfrm>
    </dsp:sp>
    <dsp:sp modelId="{E5EBDBA8-6771-4E77-B669-5B87FE958BD7}">
      <dsp:nvSpPr>
        <dsp:cNvPr id="0" name=""/>
        <dsp:cNvSpPr/>
      </dsp:nvSpPr>
      <dsp:spPr>
        <a:xfrm rot="12900000">
          <a:off x="488855" y="1308632"/>
          <a:ext cx="1063657" cy="330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88C9E-4B56-4455-B65F-0A5AD79D20DF}">
      <dsp:nvSpPr>
        <dsp:cNvPr id="0" name=""/>
        <dsp:cNvSpPr/>
      </dsp:nvSpPr>
      <dsp:spPr>
        <a:xfrm>
          <a:off x="33537" y="727838"/>
          <a:ext cx="1102996" cy="8823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Поставщик 1</a:t>
          </a:r>
          <a:endParaRPr lang="ru-RU" sz="1600" kern="1200" dirty="0"/>
        </a:p>
      </dsp:txBody>
      <dsp:txXfrm>
        <a:off x="59382" y="753683"/>
        <a:ext cx="1051306" cy="830707"/>
      </dsp:txXfrm>
    </dsp:sp>
    <dsp:sp modelId="{55491568-D0AD-4134-B1AC-D7AE779FB946}">
      <dsp:nvSpPr>
        <dsp:cNvPr id="0" name=""/>
        <dsp:cNvSpPr/>
      </dsp:nvSpPr>
      <dsp:spPr>
        <a:xfrm rot="16200000">
          <a:off x="1450752" y="807900"/>
          <a:ext cx="1063657" cy="330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56101-80D2-4D77-8366-24D445A1D7EA}">
      <dsp:nvSpPr>
        <dsp:cNvPr id="0" name=""/>
        <dsp:cNvSpPr/>
      </dsp:nvSpPr>
      <dsp:spPr>
        <a:xfrm>
          <a:off x="1431082" y="322"/>
          <a:ext cx="1102996" cy="8823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Поставщик 2</a:t>
          </a:r>
          <a:endParaRPr lang="ru-RU" sz="1600" kern="1200" dirty="0"/>
        </a:p>
      </dsp:txBody>
      <dsp:txXfrm>
        <a:off x="1456927" y="26167"/>
        <a:ext cx="1051306" cy="830707"/>
      </dsp:txXfrm>
    </dsp:sp>
    <dsp:sp modelId="{151AEACE-54E1-4433-B030-809692E571E1}">
      <dsp:nvSpPr>
        <dsp:cNvPr id="0" name=""/>
        <dsp:cNvSpPr/>
      </dsp:nvSpPr>
      <dsp:spPr>
        <a:xfrm rot="19500000">
          <a:off x="2412649" y="1308632"/>
          <a:ext cx="1063657" cy="330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0EF80-0902-491E-B704-4D84B19F367D}">
      <dsp:nvSpPr>
        <dsp:cNvPr id="0" name=""/>
        <dsp:cNvSpPr/>
      </dsp:nvSpPr>
      <dsp:spPr>
        <a:xfrm>
          <a:off x="2828628" y="727838"/>
          <a:ext cx="1102996" cy="88239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Поставщик 3</a:t>
          </a:r>
          <a:endParaRPr lang="ru-RU" sz="1600" kern="1200" dirty="0"/>
        </a:p>
      </dsp:txBody>
      <dsp:txXfrm>
        <a:off x="2854473" y="753683"/>
        <a:ext cx="1051306" cy="830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45FDE-3A00-4667-953A-BF95858C0836}">
      <dsp:nvSpPr>
        <dsp:cNvPr id="0" name=""/>
        <dsp:cNvSpPr/>
      </dsp:nvSpPr>
      <dsp:spPr>
        <a:xfrm>
          <a:off x="2530946" y="424541"/>
          <a:ext cx="1165363" cy="178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39"/>
              </a:lnTo>
              <a:lnTo>
                <a:pt x="1165363" y="89139"/>
              </a:lnTo>
              <a:lnTo>
                <a:pt x="1165363" y="178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8B60D-3ECA-4C42-AA7D-81B702C67B44}">
      <dsp:nvSpPr>
        <dsp:cNvPr id="0" name=""/>
        <dsp:cNvSpPr/>
      </dsp:nvSpPr>
      <dsp:spPr>
        <a:xfrm>
          <a:off x="2479249" y="424541"/>
          <a:ext cx="91440" cy="178279"/>
        </a:xfrm>
        <a:custGeom>
          <a:avLst/>
          <a:gdLst/>
          <a:ahLst/>
          <a:cxnLst/>
          <a:rect l="0" t="0" r="0" b="0"/>
          <a:pathLst>
            <a:path>
              <a:moveTo>
                <a:pt x="51696" y="0"/>
              </a:moveTo>
              <a:lnTo>
                <a:pt x="51696" y="89139"/>
              </a:lnTo>
              <a:lnTo>
                <a:pt x="45720" y="89139"/>
              </a:lnTo>
              <a:lnTo>
                <a:pt x="45720" y="178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1A753-D3CE-4D5D-975E-1E19D3CCDBB2}">
      <dsp:nvSpPr>
        <dsp:cNvPr id="0" name=""/>
        <dsp:cNvSpPr/>
      </dsp:nvSpPr>
      <dsp:spPr>
        <a:xfrm>
          <a:off x="1359605" y="1027297"/>
          <a:ext cx="513615" cy="178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39"/>
              </a:lnTo>
              <a:lnTo>
                <a:pt x="513615" y="89139"/>
              </a:lnTo>
              <a:lnTo>
                <a:pt x="513615" y="178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4E17A-6D51-4177-9731-64B7CCE43FD1}">
      <dsp:nvSpPr>
        <dsp:cNvPr id="0" name=""/>
        <dsp:cNvSpPr/>
      </dsp:nvSpPr>
      <dsp:spPr>
        <a:xfrm>
          <a:off x="506409" y="1630052"/>
          <a:ext cx="127342" cy="1596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028"/>
              </a:lnTo>
              <a:lnTo>
                <a:pt x="127342" y="15960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1D9B9-881B-457E-A78A-E3D8F7435A48}">
      <dsp:nvSpPr>
        <dsp:cNvPr id="0" name=""/>
        <dsp:cNvSpPr/>
      </dsp:nvSpPr>
      <dsp:spPr>
        <a:xfrm>
          <a:off x="506409" y="1630052"/>
          <a:ext cx="127342" cy="993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272"/>
              </a:lnTo>
              <a:lnTo>
                <a:pt x="127342" y="993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4CC61-8AEB-4DB4-AFF4-7B3D523FE5AC}">
      <dsp:nvSpPr>
        <dsp:cNvPr id="0" name=""/>
        <dsp:cNvSpPr/>
      </dsp:nvSpPr>
      <dsp:spPr>
        <a:xfrm>
          <a:off x="506409" y="1630052"/>
          <a:ext cx="127342" cy="39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517"/>
              </a:lnTo>
              <a:lnTo>
                <a:pt x="127342" y="390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FC927-0F40-4C0B-B1D4-B5C4DD5C1544}">
      <dsp:nvSpPr>
        <dsp:cNvPr id="0" name=""/>
        <dsp:cNvSpPr/>
      </dsp:nvSpPr>
      <dsp:spPr>
        <a:xfrm>
          <a:off x="845990" y="1027297"/>
          <a:ext cx="513615" cy="178279"/>
        </a:xfrm>
        <a:custGeom>
          <a:avLst/>
          <a:gdLst/>
          <a:ahLst/>
          <a:cxnLst/>
          <a:rect l="0" t="0" r="0" b="0"/>
          <a:pathLst>
            <a:path>
              <a:moveTo>
                <a:pt x="513615" y="0"/>
              </a:moveTo>
              <a:lnTo>
                <a:pt x="513615" y="89139"/>
              </a:lnTo>
              <a:lnTo>
                <a:pt x="0" y="89139"/>
              </a:lnTo>
              <a:lnTo>
                <a:pt x="0" y="178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4812D-8D87-4841-AF6B-D6E944F0B9E1}">
      <dsp:nvSpPr>
        <dsp:cNvPr id="0" name=""/>
        <dsp:cNvSpPr/>
      </dsp:nvSpPr>
      <dsp:spPr>
        <a:xfrm>
          <a:off x="1359605" y="424541"/>
          <a:ext cx="1171340" cy="178279"/>
        </a:xfrm>
        <a:custGeom>
          <a:avLst/>
          <a:gdLst/>
          <a:ahLst/>
          <a:cxnLst/>
          <a:rect l="0" t="0" r="0" b="0"/>
          <a:pathLst>
            <a:path>
              <a:moveTo>
                <a:pt x="1171340" y="0"/>
              </a:moveTo>
              <a:lnTo>
                <a:pt x="1171340" y="89139"/>
              </a:lnTo>
              <a:lnTo>
                <a:pt x="0" y="89139"/>
              </a:lnTo>
              <a:lnTo>
                <a:pt x="0" y="178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0FB29-BC90-466B-BF85-D78AB466E2EB}">
      <dsp:nvSpPr>
        <dsp:cNvPr id="0" name=""/>
        <dsp:cNvSpPr/>
      </dsp:nvSpPr>
      <dsp:spPr>
        <a:xfrm>
          <a:off x="2106470" y="66"/>
          <a:ext cx="848951" cy="424475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Организация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2106470" y="66"/>
        <a:ext cx="848951" cy="424475"/>
      </dsp:txXfrm>
    </dsp:sp>
    <dsp:sp modelId="{01497CB3-623E-4FF4-807D-2AC08C2FE4E2}">
      <dsp:nvSpPr>
        <dsp:cNvPr id="0" name=""/>
        <dsp:cNvSpPr/>
      </dsp:nvSpPr>
      <dsp:spPr>
        <a:xfrm>
          <a:off x="862404" y="602821"/>
          <a:ext cx="994401" cy="424475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Подразделение 1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862404" y="602821"/>
        <a:ext cx="994401" cy="424475"/>
      </dsp:txXfrm>
    </dsp:sp>
    <dsp:sp modelId="{9A6C3418-2C5D-4FC5-ADFA-873DC9B9BA06}">
      <dsp:nvSpPr>
        <dsp:cNvPr id="0" name=""/>
        <dsp:cNvSpPr/>
      </dsp:nvSpPr>
      <dsp:spPr>
        <a:xfrm>
          <a:off x="421514" y="1205577"/>
          <a:ext cx="848951" cy="424475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Отдел 1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21514" y="1205577"/>
        <a:ext cx="848951" cy="424475"/>
      </dsp:txXfrm>
    </dsp:sp>
    <dsp:sp modelId="{2BB10DFA-9F3A-4787-B8D1-0642863845D1}">
      <dsp:nvSpPr>
        <dsp:cNvPr id="0" name=""/>
        <dsp:cNvSpPr/>
      </dsp:nvSpPr>
      <dsp:spPr>
        <a:xfrm>
          <a:off x="633752" y="1808332"/>
          <a:ext cx="1132959" cy="424475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Сотрудник 1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33752" y="1808332"/>
        <a:ext cx="1132959" cy="424475"/>
      </dsp:txXfrm>
    </dsp:sp>
    <dsp:sp modelId="{90A0C8F0-3DE9-4E27-98AD-E00329B42D24}">
      <dsp:nvSpPr>
        <dsp:cNvPr id="0" name=""/>
        <dsp:cNvSpPr/>
      </dsp:nvSpPr>
      <dsp:spPr>
        <a:xfrm>
          <a:off x="633752" y="2411087"/>
          <a:ext cx="1142620" cy="424475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Сотрудник 2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33752" y="2411087"/>
        <a:ext cx="1142620" cy="424475"/>
      </dsp:txXfrm>
    </dsp:sp>
    <dsp:sp modelId="{FA98BA12-321A-4829-A1A1-13103E2EC65C}">
      <dsp:nvSpPr>
        <dsp:cNvPr id="0" name=""/>
        <dsp:cNvSpPr/>
      </dsp:nvSpPr>
      <dsp:spPr>
        <a:xfrm>
          <a:off x="633752" y="3013843"/>
          <a:ext cx="1142620" cy="424475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Сотрудник 3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33752" y="3013843"/>
        <a:ext cx="1142620" cy="424475"/>
      </dsp:txXfrm>
    </dsp:sp>
    <dsp:sp modelId="{11990609-0FEB-43DE-A511-02B64D118A4D}">
      <dsp:nvSpPr>
        <dsp:cNvPr id="0" name=""/>
        <dsp:cNvSpPr/>
      </dsp:nvSpPr>
      <dsp:spPr>
        <a:xfrm>
          <a:off x="1448745" y="1205577"/>
          <a:ext cx="848951" cy="424475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Отдел 2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448745" y="1205577"/>
        <a:ext cx="848951" cy="424475"/>
      </dsp:txXfrm>
    </dsp:sp>
    <dsp:sp modelId="{0EE7E4D0-2E3B-4E1D-94F5-0B4F8D43C8C0}">
      <dsp:nvSpPr>
        <dsp:cNvPr id="0" name=""/>
        <dsp:cNvSpPr/>
      </dsp:nvSpPr>
      <dsp:spPr>
        <a:xfrm>
          <a:off x="2035086" y="602821"/>
          <a:ext cx="979766" cy="424475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Подразделение 2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2035086" y="602821"/>
        <a:ext cx="979766" cy="424475"/>
      </dsp:txXfrm>
    </dsp:sp>
    <dsp:sp modelId="{4B9BC1BA-ADF3-4871-B8ED-AF0457F4D9DB}">
      <dsp:nvSpPr>
        <dsp:cNvPr id="0" name=""/>
        <dsp:cNvSpPr/>
      </dsp:nvSpPr>
      <dsp:spPr>
        <a:xfrm>
          <a:off x="3193132" y="602821"/>
          <a:ext cx="1006355" cy="424475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/>
              </a:solidFill>
            </a:rPr>
            <a:t>Подразделение 3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3193132" y="602821"/>
        <a:ext cx="1006355" cy="4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4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8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5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6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4" y="1349065"/>
            <a:ext cx="954463" cy="132156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Портал открытых данных </a:t>
            </a:r>
            <a:r>
              <a:rPr lang="en-US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(Open Data)</a:t>
            </a:r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04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Портал открытых данных </a:t>
            </a:r>
            <a:r>
              <a:rPr lang="en-US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(Open Data)</a:t>
            </a:r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85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9" y="1336213"/>
            <a:ext cx="1117035" cy="133729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Портал открытых данных </a:t>
            </a:r>
            <a:r>
              <a:rPr lang="en-US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(Open Data)</a:t>
            </a:r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88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9" y="1368379"/>
            <a:ext cx="1143258" cy="133205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Портал открытых данных </a:t>
            </a:r>
            <a:r>
              <a:rPr lang="en-US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(Open Data)</a:t>
            </a:r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05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92602"/>
            <a:ext cx="1269120" cy="131631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Портал открытых данных </a:t>
            </a:r>
            <a:r>
              <a:rPr lang="en-US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(Open Data)</a:t>
            </a:r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64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6" y="1371624"/>
            <a:ext cx="1138013" cy="133729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Портал открытых данных </a:t>
            </a:r>
            <a:r>
              <a:rPr lang="en-US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(Open Data)</a:t>
            </a:r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52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3" y="3573016"/>
            <a:ext cx="1232412" cy="1353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2" y="969003"/>
            <a:ext cx="954463" cy="1321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70" y="949485"/>
            <a:ext cx="1117035" cy="1337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49" y="976058"/>
            <a:ext cx="1143258" cy="1332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58" y="973826"/>
            <a:ext cx="1269120" cy="1316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8" y="939298"/>
            <a:ext cx="1138013" cy="1337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0" y="3606449"/>
            <a:ext cx="1200946" cy="1353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39" y="3641274"/>
            <a:ext cx="1143257" cy="1363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16" y="3638059"/>
            <a:ext cx="1211434" cy="1353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34" y="3573026"/>
            <a:ext cx="1200946" cy="1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7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7" y="1183352"/>
            <a:ext cx="8352928" cy="440918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7584" y="522943"/>
            <a:ext cx="7776864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35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rebuchet MS" pitchFamily="34" charset="0"/>
              </a:rPr>
              <a:t>ООО «КУБНЕТ»</a:t>
            </a:r>
            <a:endParaRPr lang="ru-RU" sz="28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Портал открытых данных </a:t>
            </a:r>
            <a:r>
              <a:rPr lang="en-US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(Open Data)</a:t>
            </a:r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38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пасибо за внимание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6612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Trebuchet MS" pitchFamily="34" charset="0"/>
              </a:rPr>
              <a:t>Спасибо за внимание!</a:t>
            </a:r>
            <a:endParaRPr lang="ru-RU" sz="36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AutoShape 2" descr="https://apf.mail.ru/cgi-bin/readmsg/%D0%9A%D0%A3%D0%91%D0%9D%D0%95%D0%A2_logo.png?id=13752596060000000734%3B0%3B2&amp;exif=1&amp;bs=39859&amp;bl=25752&amp;ct=image%2Fpng&amp;cn=%D0%9A%D0%A3%D0%91%D0%9D%D0%95%D0%A2_logo.png&amp;cte=base6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Портал открытых данных </a:t>
            </a:r>
            <a:r>
              <a:rPr lang="en-US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(Open Data)</a:t>
            </a:r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22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7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9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7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1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8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0B04-FBE9-4D88-A7F6-C9FAF5ECF213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6A3D-0174-4698-90D7-44D105540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9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  <p:sldLayoutId id="214748373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microsoft.com/office/2007/relationships/hdphoto" Target="../media/hdphoto5.wdp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gif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8672" y="1545036"/>
            <a:ext cx="6197344" cy="1646220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Портал 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отрытых </a:t>
            </a: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данных</a:t>
            </a:r>
            <a:endParaRPr lang="ru-RU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721" y="415790"/>
            <a:ext cx="2438995" cy="70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2500"/>
              </a:lnSpc>
              <a:spcBef>
                <a:spcPct val="0"/>
              </a:spcBef>
              <a:buNone/>
              <a:defRPr sz="23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/>
              <a:t>Данные – это новая </a:t>
            </a:r>
            <a:r>
              <a:rPr lang="ru-RU" sz="1200" dirty="0" smtClean="0"/>
              <a:t>нефть</a:t>
            </a:r>
            <a:r>
              <a:rPr lang="en-US" sz="1200" dirty="0"/>
              <a:t>.</a:t>
            </a:r>
            <a:endParaRPr lang="ru-RU" sz="1200" dirty="0"/>
          </a:p>
          <a:p>
            <a:pPr algn="r"/>
            <a:r>
              <a:rPr lang="ru-RU" sz="1200" dirty="0" err="1"/>
              <a:t>Меглена</a:t>
            </a:r>
            <a:r>
              <a:rPr lang="ru-RU" sz="1200" dirty="0"/>
              <a:t> Кунева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95" y="4342678"/>
            <a:ext cx="1348123" cy="13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875" y="974248"/>
            <a:ext cx="1975822" cy="13428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801189" y="84713"/>
            <a:ext cx="6365966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3 формы представления </a:t>
            </a:r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наборов данных</a:t>
            </a:r>
            <a:endParaRPr lang="ru-RU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193" y="2219539"/>
            <a:ext cx="3289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Данные на Портале доступны в 3 формах представления:</a:t>
            </a:r>
          </a:p>
          <a:p>
            <a:r>
              <a:rPr lang="ru-RU" sz="1600" dirty="0"/>
              <a:t>- </a:t>
            </a:r>
            <a:r>
              <a:rPr lang="ru-RU" sz="1600" dirty="0" smtClean="0"/>
              <a:t>табличная форма отображения;</a:t>
            </a:r>
            <a:endParaRPr lang="ru-RU" sz="1600" dirty="0"/>
          </a:p>
          <a:p>
            <a:r>
              <a:rPr lang="ru-RU" sz="1600" dirty="0"/>
              <a:t>- </a:t>
            </a:r>
            <a:r>
              <a:rPr lang="ru-RU" sz="1600" dirty="0" smtClean="0"/>
              <a:t>картографическое представление данных;</a:t>
            </a:r>
            <a:endParaRPr lang="ru-RU" sz="1600" dirty="0"/>
          </a:p>
          <a:p>
            <a:r>
              <a:rPr lang="ru-RU" sz="1600" dirty="0"/>
              <a:t>- </a:t>
            </a:r>
            <a:r>
              <a:rPr lang="ru-RU" sz="1600" dirty="0" smtClean="0"/>
              <a:t>предоставление файла </a:t>
            </a:r>
            <a:r>
              <a:rPr lang="ru-RU" sz="1600" dirty="0"/>
              <a:t>для </a:t>
            </a:r>
            <a:r>
              <a:rPr lang="ru-RU" sz="1600" dirty="0" smtClean="0"/>
              <a:t>скачивания.</a:t>
            </a:r>
            <a:endParaRPr lang="ru-RU" sz="1600" dirty="0"/>
          </a:p>
        </p:txBody>
      </p:sp>
      <p:pic>
        <p:nvPicPr>
          <p:cNvPr id="11266" name="Picture 2" descr="http://getcover.ru/i/wjqad1433859018.67/01gu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80" y="1645669"/>
            <a:ext cx="3073427" cy="22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getcover.ru/i/wjqad1433859018.67/ac6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53" y="2747260"/>
            <a:ext cx="3928805" cy="32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801189" y="4500552"/>
            <a:ext cx="3340297" cy="895831"/>
            <a:chOff x="801189" y="4500552"/>
            <a:chExt cx="3340297" cy="89583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189" y="4500552"/>
              <a:ext cx="895831" cy="89583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357" y="4581671"/>
              <a:ext cx="733597" cy="733597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89" y="4581670"/>
              <a:ext cx="733597" cy="733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836025" y="312065"/>
            <a:ext cx="8307977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Хранение внутри набора информации графического типа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051" y="2034970"/>
            <a:ext cx="3480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Архитектура базы данных портала позволяет хранить внутри набора не только текстовую информацию, но и информацию графического характера, что может быть полезно при публикации сведений об организационной структуре предприятия с фотографиями сотрудников или сведений о достопримечательностях с фотографиями объектов.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1525973"/>
            <a:ext cx="2976363" cy="29763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6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5197" y="285870"/>
            <a:ext cx="8005297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Формирование приложений к наборам данных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9549" y="2340311"/>
            <a:ext cx="3507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Для повышения уровня информативности данных Портал позволяет  формировать приложения к наборам данных в виде дополнительных файлов, доступных для скачивания не в формате открытых </a:t>
            </a:r>
            <a:r>
              <a:rPr lang="ru-RU" sz="1600" dirty="0" smtClean="0"/>
              <a:t>данных.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" y="1578553"/>
            <a:ext cx="3128497" cy="31284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37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1019" y="337384"/>
            <a:ext cx="82296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Формирование гиперссылок внутри набора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019" y="2243555"/>
            <a:ext cx="3419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Для повышения удобства использования поставщик данных может применить для записей формата «номер телефона», «Адрес», «</a:t>
            </a:r>
            <a:r>
              <a:rPr lang="en-US" sz="1600" dirty="0"/>
              <a:t>URL</a:t>
            </a:r>
            <a:r>
              <a:rPr lang="ru-RU" sz="1600" dirty="0"/>
              <a:t>», «</a:t>
            </a:r>
            <a:r>
              <a:rPr lang="en-US" sz="1600" dirty="0" smtClean="0"/>
              <a:t>E</a:t>
            </a:r>
            <a:r>
              <a:rPr lang="ru-RU" sz="1600" dirty="0" smtClean="0"/>
              <a:t>-</a:t>
            </a:r>
            <a:r>
              <a:rPr lang="en-US" sz="1600" dirty="0" smtClean="0"/>
              <a:t>mail</a:t>
            </a:r>
            <a:r>
              <a:rPr lang="ru-RU" sz="1600" dirty="0"/>
              <a:t>»</a:t>
            </a:r>
            <a:r>
              <a:rPr lang="en-US" sz="1600" dirty="0"/>
              <a:t> </a:t>
            </a:r>
            <a:r>
              <a:rPr lang="ru-RU" sz="1600" dirty="0"/>
              <a:t>опцию «гиперссылка»</a:t>
            </a:r>
            <a:r>
              <a:rPr lang="en-US" sz="1600" dirty="0"/>
              <a:t> </a:t>
            </a:r>
            <a:r>
              <a:rPr lang="ru-RU" sz="1600" dirty="0"/>
              <a:t>для быстрого вызова функций прокладки маршрута, или написания электронного письма.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851" y="1567544"/>
            <a:ext cx="4495308" cy="19716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55" y="3905439"/>
            <a:ext cx="801703" cy="801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97" y="3905435"/>
            <a:ext cx="800446" cy="800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59" y="3905435"/>
            <a:ext cx="801074" cy="801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50" y="3905529"/>
            <a:ext cx="801613" cy="8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816838" y="276425"/>
            <a:ext cx="7767509" cy="5027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>
              <a:lnSpc>
                <a:spcPts val="32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 i="1">
                <a:solidFill>
                  <a:srgbClr val="0070C0"/>
                </a:solidFill>
                <a:latin typeface="Trebuchet MS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Пользовательские комментарии и оценки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838" y="1947277"/>
            <a:ext cx="33415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Пользователи Портала могут комментировать информационные единицы, содержащиеся на портале, а также оценивать их с помощью индикатора оценки, что позволяет осуществлять анализ пользовательской оценки на предмет эффективности и полезности предоставляемых на Портале </a:t>
            </a:r>
            <a:r>
              <a:rPr lang="ru-RU" sz="1600" dirty="0" smtClean="0"/>
              <a:t>данных.</a:t>
            </a:r>
            <a:endParaRPr lang="ru-RU" sz="1600" dirty="0"/>
          </a:p>
        </p:txBody>
      </p:sp>
      <p:pic>
        <p:nvPicPr>
          <p:cNvPr id="5122" name="Picture 2" descr="http://getcover.ru/i/rqdzp1433861117.59/vw0z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77" y="1045803"/>
            <a:ext cx="4809171" cy="48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06" y="1819760"/>
            <a:ext cx="4036612" cy="12842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91304" y="280656"/>
            <a:ext cx="7838893" cy="9130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marL="228600" indent="-228600">
              <a:lnSpc>
                <a:spcPts val="32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 i="1">
                <a:solidFill>
                  <a:srgbClr val="0070C0"/>
                </a:solidFill>
                <a:latin typeface="Trebuchet MS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Интерактивная система </a:t>
            </a:r>
            <a:r>
              <a:rPr lang="ru-RU" dirty="0"/>
              <a:t>управления пользователями и </a:t>
            </a:r>
            <a:r>
              <a:rPr lang="ru-RU" dirty="0" smtClean="0"/>
              <a:t>контроля доступа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012" y="2956440"/>
            <a:ext cx="2860674" cy="1829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91304" y="2299778"/>
            <a:ext cx="3623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При помощи системы управления пользователями и </a:t>
            </a:r>
            <a:r>
              <a:rPr lang="ru-RU" sz="1600" dirty="0" smtClean="0"/>
              <a:t>контроля доступа </a:t>
            </a:r>
            <a:r>
              <a:rPr lang="ru-RU" sz="1600" dirty="0"/>
              <a:t>реализуется возможность централизованного администрирования Портала и формирования границ ответственности </a:t>
            </a:r>
            <a:r>
              <a:rPr lang="ru-RU" sz="1600" dirty="0" smtClean="0"/>
              <a:t>как в </a:t>
            </a:r>
            <a:r>
              <a:rPr lang="ru-RU" sz="1600" dirty="0"/>
              <a:t>рамках всей базы </a:t>
            </a:r>
            <a:r>
              <a:rPr lang="ru-RU" sz="1600" dirty="0" smtClean="0"/>
              <a:t>данных, </a:t>
            </a:r>
            <a:r>
              <a:rPr lang="ru-RU" sz="1600" dirty="0"/>
              <a:t>так и отдельных её </a:t>
            </a:r>
            <a:r>
              <a:rPr lang="ru-RU" sz="1600" dirty="0" smtClean="0"/>
              <a:t>фрагментов.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46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44732" y="301315"/>
            <a:ext cx="8020595" cy="1733808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Централизованное управление задачами по формированию массивов данных Поставщиками</a:t>
            </a:r>
          </a:p>
          <a:p>
            <a:pPr>
              <a:lnSpc>
                <a:spcPts val="3200"/>
              </a:lnSpc>
              <a:spcBef>
                <a:spcPct val="0"/>
              </a:spcBef>
              <a:buNone/>
            </a:pPr>
            <a:endParaRPr lang="ru-RU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4847" y="2337658"/>
            <a:ext cx="33154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На Портале реализован функционал централизованного управления и мониторинга деятельности Поставщиков </a:t>
            </a:r>
            <a:r>
              <a:rPr lang="ru-RU" sz="1600" dirty="0" smtClean="0"/>
              <a:t>данных, </a:t>
            </a:r>
            <a:r>
              <a:rPr lang="ru-RU" sz="1600" dirty="0"/>
              <a:t>предоставляющий возможности для постановки задач и отслеживания результатов их </a:t>
            </a:r>
            <a:r>
              <a:rPr lang="ru-RU" sz="1600" dirty="0" smtClean="0"/>
              <a:t>выполнения.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3" y="1827091"/>
            <a:ext cx="2875206" cy="28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792480" y="312033"/>
            <a:ext cx="8264434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Сопровождение наборов данных паспортами в соответствии с методическими рекомендациями 3.0</a:t>
            </a:r>
          </a:p>
        </p:txBody>
      </p:sp>
      <p:pic>
        <p:nvPicPr>
          <p:cNvPr id="2050" name="Picture 2" descr="http://getcover.ru/i/vx3b11433938085.56/8we9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203" y="1924050"/>
            <a:ext cx="4686771" cy="34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" y="2239526"/>
            <a:ext cx="33154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 smtClean="0"/>
              <a:t>Паспорта в соответствии с Методическими рекомендациями в версии 3.0 формируются в полуавтоматическом режиме автоматически заполняя поля с информацией о Поставщике данных и ответственных лицах на основании данных, хранящихся в системе управления пользователями и контроля доступа.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132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21161" y="261687"/>
            <a:ext cx="8183505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>
              <a:lnSpc>
                <a:spcPts val="32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 i="1">
                <a:solidFill>
                  <a:srgbClr val="0070C0"/>
                </a:solidFill>
                <a:latin typeface="Trebuchet MS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Предоставление паспортов наборов данных, паспортов структур, паспортов реестров в 3 форматах: JSON, XML, CSV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161" y="2371763"/>
            <a:ext cx="34634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Благодаря реализованному на Портале алгоритму записи данных в базу данных имеется возможность предоставления данных для скачивания одновременно в нескольких форматах, утвержденных Методическими рекомендациями в версии 3.0, а именно: JSON, XML, </a:t>
            </a:r>
            <a:r>
              <a:rPr lang="ru-RU" sz="1600" dirty="0" smtClean="0"/>
              <a:t>CSV.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35" y="2139369"/>
            <a:ext cx="2220099" cy="1114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719" y="3077893"/>
            <a:ext cx="2210811" cy="1096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414" y="3993685"/>
            <a:ext cx="2220099" cy="11239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0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818608" y="262909"/>
            <a:ext cx="5354429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Расширенное </a:t>
            </a:r>
            <a:r>
              <a:rPr lang="en-US" b="1" i="1" dirty="0">
                <a:solidFill>
                  <a:srgbClr val="0070C0"/>
                </a:solidFill>
                <a:latin typeface="Trebuchet MS" pitchFamily="34" charset="0"/>
              </a:rPr>
              <a:t>API </a:t>
            </a: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и </a:t>
            </a:r>
            <a:r>
              <a:rPr lang="en-US" b="1" i="1" dirty="0">
                <a:solidFill>
                  <a:srgbClr val="0070C0"/>
                </a:solidFill>
                <a:latin typeface="Trebuchet MS" pitchFamily="34" charset="0"/>
              </a:rPr>
              <a:t>QR-</a:t>
            </a: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коды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608" y="1626161"/>
            <a:ext cx="35070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Расширенное </a:t>
            </a:r>
            <a:r>
              <a:rPr lang="en-US" sz="1600" dirty="0"/>
              <a:t>API </a:t>
            </a:r>
            <a:r>
              <a:rPr lang="ru-RU" sz="1600" dirty="0"/>
              <a:t>позволяет сформировать на основе Портала комплекс независимых специализированных систем/приложений для предоставления информации по определенной тематике в концентрированном виде.</a:t>
            </a:r>
          </a:p>
        </p:txBody>
      </p:sp>
      <p:pic>
        <p:nvPicPr>
          <p:cNvPr id="6153" name="Picture 9" descr="http://getcover.ru/i/cm0is1433860999.77/u8w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59" y="1279648"/>
            <a:ext cx="1468438" cy="2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getcover.ru/i/34de11433860744.94/x4l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77" y="2936470"/>
            <a:ext cx="4314900" cy="260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%3A%2F%2Fod.krasnodar.ru%2F&amp;4&amp;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10415" r="9957" b="10623"/>
          <a:stretch/>
        </p:blipFill>
        <p:spPr bwMode="auto">
          <a:xfrm>
            <a:off x="818608" y="4548815"/>
            <a:ext cx="1001486" cy="9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5057" y="4860537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Попробуй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1963146" y="4952871"/>
            <a:ext cx="282524" cy="19389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1096" y="239618"/>
            <a:ext cx="7886700" cy="502702"/>
          </a:xfr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Портал открытых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91302" y="1265059"/>
            <a:ext cx="3819525" cy="3833812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Программное решение </a:t>
            </a:r>
            <a:r>
              <a:rPr lang="ru-RU" sz="1400" dirty="0"/>
              <a:t>для публикации информации в формате Открытых данных (</a:t>
            </a:r>
            <a:r>
              <a:rPr lang="en-US" sz="1400" dirty="0" err="1"/>
              <a:t>OpenData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dirty="0" smtClean="0"/>
              <a:t>Средство аккумулирования </a:t>
            </a:r>
            <a:r>
              <a:rPr lang="ru-RU" sz="1400" dirty="0"/>
              <a:t>и структурирования массивов </a:t>
            </a:r>
            <a:r>
              <a:rPr lang="ru-RU" sz="1400" dirty="0" smtClean="0"/>
              <a:t>данных.</a:t>
            </a:r>
            <a:endParaRPr lang="ru-RU" sz="1400" dirty="0"/>
          </a:p>
          <a:p>
            <a:r>
              <a:rPr lang="ru-RU" sz="1400" dirty="0"/>
              <a:t>Визуализированный интерфейс для управления массивами данных.</a:t>
            </a:r>
          </a:p>
          <a:p>
            <a:r>
              <a:rPr lang="ru-RU" sz="1400" dirty="0" smtClean="0"/>
              <a:t>Администрирование </a:t>
            </a:r>
            <a:r>
              <a:rPr lang="ru-RU" sz="1400" dirty="0"/>
              <a:t>прав доступа и формирование границ ответственности.</a:t>
            </a:r>
          </a:p>
          <a:p>
            <a:r>
              <a:rPr lang="ru-RU" sz="1400" dirty="0" smtClean="0"/>
              <a:t>Инструмент централизованного </a:t>
            </a:r>
            <a:r>
              <a:rPr lang="ru-RU" sz="1400" dirty="0"/>
              <a:t>хранения и экспортирования данных в периферийные системы посредством </a:t>
            </a:r>
            <a:r>
              <a:rPr lang="en-US" sz="1400" dirty="0"/>
              <a:t>API</a:t>
            </a:r>
            <a:r>
              <a:rPr lang="ru-RU" sz="1400" dirty="0"/>
              <a:t> и выгрузки </a:t>
            </a:r>
            <a:r>
              <a:rPr lang="ru-RU" sz="1400" dirty="0" smtClean="0"/>
              <a:t>массивов.</a:t>
            </a:r>
            <a:endParaRPr lang="en-US" sz="1400" dirty="0"/>
          </a:p>
          <a:p>
            <a:r>
              <a:rPr lang="ru-RU" sz="1400" dirty="0" smtClean="0"/>
              <a:t>Основа для </a:t>
            </a:r>
            <a:r>
              <a:rPr lang="ru-RU" sz="1400" dirty="0"/>
              <a:t>разработки комплекса прикладных программных </a:t>
            </a:r>
            <a:r>
              <a:rPr lang="ru-RU" sz="1400" dirty="0" smtClean="0"/>
              <a:t>продуктов.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446" y="1728788"/>
            <a:ext cx="4025932" cy="681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29" y="2536720"/>
            <a:ext cx="4633175" cy="27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315" y="288875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Технологии 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315" y="1617256"/>
            <a:ext cx="2656114" cy="2529923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dirty="0"/>
              <a:t>Представленный портал открытых данных функционирует на платформе </a:t>
            </a:r>
            <a:r>
              <a:rPr lang="en-US" sz="1600" dirty="0">
                <a:solidFill>
                  <a:srgbClr val="FF3300"/>
                </a:solidFill>
              </a:rPr>
              <a:t>Microsoft </a:t>
            </a:r>
            <a:r>
              <a:rPr lang="en-US" sz="1600" dirty="0" smtClean="0">
                <a:solidFill>
                  <a:srgbClr val="FF3300"/>
                </a:solidFill>
              </a:rPr>
              <a:t>ASP.NET</a:t>
            </a:r>
            <a:r>
              <a:rPr lang="ru-RU" sz="1600" dirty="0" smtClean="0">
                <a:solidFill>
                  <a:srgbClr val="FF3300"/>
                </a:solidFill>
              </a:rPr>
              <a:t> </a:t>
            </a:r>
            <a:r>
              <a:rPr lang="en-US" sz="1600" dirty="0" smtClean="0">
                <a:solidFill>
                  <a:srgbClr val="FF3300"/>
                </a:solidFill>
              </a:rPr>
              <a:t>MVC</a:t>
            </a:r>
            <a:r>
              <a:rPr lang="en-US" sz="1600" dirty="0" smtClean="0"/>
              <a:t>. </a:t>
            </a:r>
            <a:r>
              <a:rPr lang="ru-RU" sz="1600" dirty="0"/>
              <a:t>В качестве хранилища данных применяются реляционные БД, управляемые с помощью </a:t>
            </a:r>
            <a:r>
              <a:rPr lang="en-US" sz="1600" dirty="0">
                <a:solidFill>
                  <a:srgbClr val="FF3300"/>
                </a:solidFill>
              </a:rPr>
              <a:t>Microsoft SQL Server </a:t>
            </a:r>
            <a:r>
              <a:rPr lang="ru-RU" sz="1600" dirty="0"/>
              <a:t>в редакции </a:t>
            </a:r>
            <a:r>
              <a:rPr lang="en-US" sz="1600" dirty="0"/>
              <a:t>Business Intelligence </a:t>
            </a:r>
            <a:r>
              <a:rPr lang="ru-RU" sz="1600" dirty="0"/>
              <a:t>или </a:t>
            </a:r>
            <a:r>
              <a:rPr lang="en-US" sz="1600" dirty="0" smtClean="0"/>
              <a:t>Enterprise.</a:t>
            </a:r>
            <a:r>
              <a:rPr lang="ru-RU" sz="1600" dirty="0" smtClean="0"/>
              <a:t>*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27315" y="5129717"/>
            <a:ext cx="72308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*</a:t>
            </a:r>
            <a:r>
              <a:rPr lang="en-US" sz="1100" dirty="0" smtClean="0"/>
              <a:t> </a:t>
            </a:r>
            <a:r>
              <a:rPr lang="ru-RU" sz="1100" dirty="0" smtClean="0"/>
              <a:t>Редакции </a:t>
            </a:r>
            <a:r>
              <a:rPr lang="en-US" sz="1100" dirty="0" smtClean="0"/>
              <a:t>Business Intelligence </a:t>
            </a:r>
            <a:r>
              <a:rPr lang="ru-RU" sz="1100" dirty="0" smtClean="0"/>
              <a:t>или </a:t>
            </a:r>
            <a:r>
              <a:rPr lang="en-US" sz="1100" dirty="0" smtClean="0"/>
              <a:t>Enterprise </a:t>
            </a:r>
            <a:r>
              <a:rPr lang="ru-RU" sz="1100" dirty="0" smtClean="0"/>
              <a:t>являются опцией для реализаций, широко использующих импорт данных из внешних систем с использованием </a:t>
            </a:r>
            <a:r>
              <a:rPr lang="en-US" sz="1100" dirty="0" smtClean="0"/>
              <a:t>Microsoft Integration Services. </a:t>
            </a:r>
            <a:r>
              <a:rPr lang="ru-RU" sz="1100" dirty="0" smtClean="0"/>
              <a:t> Система может функционировать на любой редакции </a:t>
            </a:r>
            <a:r>
              <a:rPr lang="en-US" sz="1100" dirty="0" smtClean="0"/>
              <a:t>Microsoft SQL Server, </a:t>
            </a:r>
            <a:r>
              <a:rPr lang="ru-RU" sz="1100" dirty="0" smtClean="0"/>
              <a:t>в том числе </a:t>
            </a:r>
            <a:r>
              <a:rPr lang="en-US" sz="1100" dirty="0" smtClean="0"/>
              <a:t>Microsoft SQL Server Express.</a:t>
            </a:r>
            <a:endParaRPr lang="ru-RU" sz="11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998613" y="943808"/>
            <a:ext cx="4715402" cy="4016240"/>
            <a:chOff x="3998613" y="943808"/>
            <a:chExt cx="4715402" cy="40162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076814" y="943808"/>
              <a:ext cx="1113090" cy="223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/>
                <a:t>Портал ОД</a:t>
              </a:r>
              <a:endParaRPr lang="ru-RU" sz="105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076817" y="1722055"/>
              <a:ext cx="1610742" cy="223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Система отображения данных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76816" y="2237374"/>
              <a:ext cx="1610742" cy="223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Система управления учетными записями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76815" y="2532410"/>
              <a:ext cx="1610742" cy="223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API </a:t>
              </a:r>
              <a:r>
                <a:rPr lang="ru-RU" sz="700" dirty="0" smtClean="0">
                  <a:solidFill>
                    <a:schemeClr val="tx1"/>
                  </a:solidFill>
                </a:rPr>
                <a:t>пользователя 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076817" y="3047729"/>
              <a:ext cx="1610742" cy="223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Фильтры данных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76814" y="3349787"/>
              <a:ext cx="1610742" cy="223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Система управления правами доступа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76816" y="3648898"/>
              <a:ext cx="1610742" cy="223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Система обработки запросов пользователя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76814" y="4164783"/>
              <a:ext cx="1610742" cy="223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Система создания шаблонов отображения данных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076815" y="1945850"/>
              <a:ext cx="1610742" cy="216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На основе пользовательских шаблонов данных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076814" y="2756205"/>
              <a:ext cx="1610742" cy="216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chemeClr val="tx1"/>
                  </a:solidFill>
                </a:rPr>
                <a:t>Web </a:t>
              </a:r>
              <a:r>
                <a:rPr lang="en-US" sz="600" dirty="0" smtClean="0">
                  <a:solidFill>
                    <a:schemeClr val="tx1"/>
                  </a:solidFill>
                </a:rPr>
                <a:t>API</a:t>
              </a:r>
              <a:r>
                <a:rPr lang="en-US" sz="700" dirty="0" smtClean="0">
                  <a:solidFill>
                    <a:schemeClr val="tx1"/>
                  </a:solidFill>
                </a:rPr>
                <a:t> OData 4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076814" y="3872695"/>
              <a:ext cx="1610742" cy="216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</a:rPr>
                <a:t>Запрос на новый набор, голосование, сообщения службе поддержки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6834028" y="1736497"/>
              <a:ext cx="1610745" cy="2283036"/>
              <a:chOff x="4446390" y="1419334"/>
              <a:chExt cx="2381800" cy="3375912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4446395" y="1419334"/>
                <a:ext cx="2381795" cy="330926"/>
              </a:xfrm>
              <a:prstGeom prst="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700" dirty="0" smtClean="0">
                    <a:solidFill>
                      <a:schemeClr val="tx1"/>
                    </a:solidFill>
                  </a:rPr>
                  <a:t>Реляционная БД</a:t>
                </a:r>
                <a:endParaRPr lang="ru-RU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446394" y="2181334"/>
                <a:ext cx="2381795" cy="330926"/>
              </a:xfrm>
              <a:prstGeom prst="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700" dirty="0" smtClean="0">
                    <a:solidFill>
                      <a:schemeClr val="tx1"/>
                    </a:solidFill>
                  </a:rPr>
                  <a:t>Система управления версиями наборов</a:t>
                </a:r>
                <a:endParaRPr lang="ru-RU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446390" y="2940320"/>
                <a:ext cx="2381795" cy="330926"/>
              </a:xfrm>
              <a:prstGeom prst="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700" dirty="0" smtClean="0">
                    <a:solidFill>
                      <a:schemeClr val="tx1"/>
                    </a:solidFill>
                  </a:rPr>
                  <a:t>Система управления данными</a:t>
                </a:r>
                <a:endParaRPr lang="ru-RU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446390" y="3386972"/>
                <a:ext cx="2381795" cy="330926"/>
              </a:xfrm>
              <a:prstGeom prst="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700" dirty="0" smtClean="0">
                    <a:solidFill>
                      <a:schemeClr val="tx1"/>
                    </a:solidFill>
                  </a:rPr>
                  <a:t>Система генерации файлов с данными</a:t>
                </a:r>
                <a:endParaRPr lang="ru-RU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446390" y="4143779"/>
                <a:ext cx="2381795" cy="330926"/>
              </a:xfrm>
              <a:prstGeom prst="rect">
                <a:avLst/>
              </a:prstGeom>
              <a:noFill/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700" dirty="0" smtClean="0">
                    <a:solidFill>
                      <a:schemeClr val="tx1"/>
                    </a:solidFill>
                  </a:rPr>
                  <a:t>Средства автоматической актуализации данных</a:t>
                </a:r>
                <a:endParaRPr lang="ru-RU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4446393" y="1750260"/>
                <a:ext cx="2381795" cy="3205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Microsoft SQL Server</a:t>
                </a:r>
                <a:endParaRPr lang="ru-RU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4446390" y="3709691"/>
                <a:ext cx="2381795" cy="3205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>
                    <a:solidFill>
                      <a:schemeClr val="tx1"/>
                    </a:solidFill>
                  </a:rPr>
                  <a:t>Web </a:t>
                </a:r>
                <a:r>
                  <a:rPr lang="ru-RU" sz="700" dirty="0" smtClean="0">
                    <a:solidFill>
                      <a:schemeClr val="tx1"/>
                    </a:solidFill>
                  </a:rPr>
                  <a:t>сервис </a:t>
                </a:r>
                <a:r>
                  <a:rPr lang="en-US" sz="700" dirty="0" smtClean="0">
                    <a:solidFill>
                      <a:schemeClr val="tx1"/>
                    </a:solidFill>
                  </a:rPr>
                  <a:t>WCF</a:t>
                </a:r>
                <a:endParaRPr lang="ru-RU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446390" y="4474705"/>
                <a:ext cx="2381795" cy="3205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700" dirty="0" smtClean="0">
                    <a:solidFill>
                      <a:schemeClr val="tx1"/>
                    </a:solidFill>
                  </a:rPr>
                  <a:t>Пакеты </a:t>
                </a:r>
                <a:r>
                  <a:rPr lang="en-US" sz="700" dirty="0" smtClean="0">
                    <a:solidFill>
                      <a:schemeClr val="tx1"/>
                    </a:solidFill>
                  </a:rPr>
                  <a:t>SSIS </a:t>
                </a:r>
                <a:r>
                  <a:rPr lang="ru-RU" sz="700" dirty="0" smtClean="0">
                    <a:solidFill>
                      <a:schemeClr val="tx1"/>
                    </a:solidFill>
                  </a:rPr>
                  <a:t>и пр.</a:t>
                </a:r>
                <a:endParaRPr lang="ru-RU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4446391" y="2509246"/>
                <a:ext cx="2381795" cy="3205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700" dirty="0" smtClean="0">
                    <a:solidFill>
                      <a:schemeClr val="tx1"/>
                    </a:solidFill>
                  </a:rPr>
                  <a:t>На основе </a:t>
                </a:r>
                <a:r>
                  <a:rPr lang="en-US" sz="700" dirty="0" err="1" smtClean="0">
                    <a:solidFill>
                      <a:schemeClr val="tx1"/>
                    </a:solidFill>
                  </a:rPr>
                  <a:t>Git</a:t>
                </a:r>
                <a:endParaRPr lang="ru-RU" sz="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3998613" y="1642206"/>
              <a:ext cx="1776493" cy="3121644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751153" y="1646514"/>
              <a:ext cx="1776493" cy="2457396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4221416" y="1203279"/>
              <a:ext cx="118920" cy="4084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4" name="Стрелка углом вверх 23"/>
            <p:cNvSpPr/>
            <p:nvPr/>
          </p:nvSpPr>
          <p:spPr>
            <a:xfrm rot="10800000" flipH="1">
              <a:off x="5231192" y="1022519"/>
              <a:ext cx="3111754" cy="589218"/>
            </a:xfrm>
            <a:prstGeom prst="bentUpArrow">
              <a:avLst>
                <a:gd name="adj1" fmla="val 9863"/>
                <a:gd name="adj2" fmla="val 10872"/>
                <a:gd name="adj3" fmla="val 118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76808" y="1377235"/>
              <a:ext cx="9428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Приложение</a:t>
              </a:r>
              <a:endParaRPr lang="ru-RU" sz="10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76969" y="1378892"/>
              <a:ext cx="13452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/>
                <a:t>Хранилище данных</a:t>
              </a:r>
              <a:endParaRPr lang="ru-RU" sz="1050" dirty="0"/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5775107" y="2251817"/>
              <a:ext cx="976046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775108" y="2327876"/>
              <a:ext cx="976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Microsoft ASP.NET MVC Application</a:t>
              </a:r>
              <a:endParaRPr lang="ru-RU" sz="7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75108" y="1951507"/>
              <a:ext cx="9760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/>
                <a:t>Данные</a:t>
              </a:r>
              <a:endParaRPr lang="ru-RU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85193" y="4759993"/>
              <a:ext cx="9760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Windows Server</a:t>
              </a:r>
              <a:endParaRPr lang="ru-RU" sz="7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37971" y="4105488"/>
              <a:ext cx="9760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Windows Server</a:t>
              </a:r>
              <a:endParaRPr lang="ru-RU" sz="7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76814" y="4461465"/>
              <a:ext cx="1610742" cy="2237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Компонент интеграции с ЕСИА и АИС УОС УЭК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6000939" y="4461465"/>
            <a:ext cx="959633" cy="21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Библиотека 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SimpleSAMLphp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34253" y="4456064"/>
            <a:ext cx="1293393" cy="21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Портал государственных и муниципальных услуг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4" name="Двойная стрелка влево/вправо 43"/>
          <p:cNvSpPr/>
          <p:nvPr/>
        </p:nvSpPr>
        <p:spPr>
          <a:xfrm>
            <a:off x="5719566" y="4521826"/>
            <a:ext cx="241671" cy="1087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лево/вправо 45"/>
          <p:cNvSpPr/>
          <p:nvPr/>
        </p:nvSpPr>
        <p:spPr>
          <a:xfrm>
            <a:off x="6976577" y="4521826"/>
            <a:ext cx="241671" cy="1087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825022" y="330669"/>
            <a:ext cx="6916898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Процесс публикации/актуализации данных на </a:t>
            </a: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П</a:t>
            </a:r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ортале</a:t>
            </a:r>
            <a:endParaRPr lang="ru-RU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988" y="3505556"/>
            <a:ext cx="3993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Действия Поставщика: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Авторизация в личном кабинете Поставщика.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Выбор категории для размещения набора данных.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Создание черновика для публикации нового набора данных или актуализации ранее опубликованного.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Заполнение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web-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формы данными для отображения.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Сохранение черновика и отправка на публикацию.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88725" y="1519960"/>
            <a:ext cx="7339964" cy="1708648"/>
            <a:chOff x="988725" y="1519960"/>
            <a:chExt cx="7339964" cy="1708648"/>
          </a:xfrm>
        </p:grpSpPr>
        <p:pic>
          <p:nvPicPr>
            <p:cNvPr id="3074" name="Picture 2" descr="manager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25" y="1519960"/>
              <a:ext cx="1085736" cy="108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administrator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801" y="1519960"/>
              <a:ext cx="1085736" cy="108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953" y="1519960"/>
              <a:ext cx="1085736" cy="1085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8" name="Picture 6" descr="document, edit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761" y="1812388"/>
              <a:ext cx="606664" cy="60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checked, documen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913" y="1812388"/>
              <a:ext cx="606664" cy="60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трелка вправо с вырезом 7"/>
            <p:cNvSpPr/>
            <p:nvPr/>
          </p:nvSpPr>
          <p:spPr>
            <a:xfrm>
              <a:off x="2074461" y="2011217"/>
              <a:ext cx="619488" cy="209006"/>
            </a:xfrm>
            <a:prstGeom prst="notchedRightArrow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с вырезом 19"/>
            <p:cNvSpPr/>
            <p:nvPr/>
          </p:nvSpPr>
          <p:spPr>
            <a:xfrm>
              <a:off x="3502237" y="2011217"/>
              <a:ext cx="619488" cy="209006"/>
            </a:xfrm>
            <a:prstGeom prst="notchedRightArrow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с вырезом 20"/>
            <p:cNvSpPr/>
            <p:nvPr/>
          </p:nvSpPr>
          <p:spPr>
            <a:xfrm>
              <a:off x="5250019" y="2011217"/>
              <a:ext cx="619488" cy="209006"/>
            </a:xfrm>
            <a:prstGeom prst="notchedRightArrow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с вырезом 21"/>
            <p:cNvSpPr/>
            <p:nvPr/>
          </p:nvSpPr>
          <p:spPr>
            <a:xfrm>
              <a:off x="6533438" y="2011217"/>
              <a:ext cx="619488" cy="209006"/>
            </a:xfrm>
            <a:prstGeom prst="notchedRightArrow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 descr="cancel, document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925" y="2621944"/>
              <a:ext cx="606664" cy="60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Стрелка углом вверх 9"/>
            <p:cNvSpPr/>
            <p:nvPr/>
          </p:nvSpPr>
          <p:spPr>
            <a:xfrm rot="16200000" flipH="1">
              <a:off x="4046901" y="2516986"/>
              <a:ext cx="463632" cy="765977"/>
            </a:xfrm>
            <a:prstGeom prst="bentUpArrow">
              <a:avLst>
                <a:gd name="adj1" fmla="val 15608"/>
                <a:gd name="adj2" fmla="val 28757"/>
                <a:gd name="adj3" fmla="val 32513"/>
              </a:avLst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углом вверх 24"/>
            <p:cNvSpPr/>
            <p:nvPr/>
          </p:nvSpPr>
          <p:spPr>
            <a:xfrm flipH="1">
              <a:off x="1468872" y="2662136"/>
              <a:ext cx="779332" cy="406003"/>
            </a:xfrm>
            <a:prstGeom prst="bentUpArrow">
              <a:avLst>
                <a:gd name="adj1" fmla="val 20710"/>
                <a:gd name="adj2" fmla="val 29290"/>
                <a:gd name="adj3" fmla="val 37870"/>
              </a:avLst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07792" y="3505556"/>
            <a:ext cx="2971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Действия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Оператора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Авторизация в личном кабинете Оператора.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Проверка черновика предоставленного, Поставщиком.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Публикация черновика на Портале или отправка на доработку Поставщику.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0575" y="281255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Нормативная 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90575" y="1001576"/>
            <a:ext cx="7996374" cy="4971617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ru-RU" sz="1800" dirty="0"/>
              <a:t>Методические </a:t>
            </a:r>
            <a:r>
              <a:rPr lang="ru-RU" sz="1800" dirty="0" smtClean="0"/>
              <a:t>рекомендации по публикации открытых данных государственными органами и органами местного самоуправления, а также технические требования к публикации открытых данных (</a:t>
            </a:r>
            <a:r>
              <a:rPr lang="ru-RU" sz="1800" dirty="0"/>
              <a:t>утверждены протоколом заседания Правительственной комиссии по координации деятельности Открытого Правительства от 29 мая 2014 г. № 4</a:t>
            </a:r>
            <a:r>
              <a:rPr lang="ru-RU" sz="1800" dirty="0" smtClean="0"/>
              <a:t>.). </a:t>
            </a:r>
            <a:r>
              <a:rPr lang="ru-RU" sz="1800" dirty="0"/>
              <a:t>Версия 3.0. </a:t>
            </a:r>
          </a:p>
          <a:p>
            <a:r>
              <a:rPr lang="ru-RU" sz="1800" dirty="0"/>
              <a:t>ФЗ от 28.12.2013 № 8-ФЗ «Об обеспечении доступа к информации о деятельности государственных органов и органов местного самоуправления</a:t>
            </a:r>
            <a:r>
              <a:rPr lang="ru-RU" sz="1800" dirty="0" smtClean="0"/>
              <a:t>».</a:t>
            </a:r>
            <a:endParaRPr lang="ru-RU" sz="1800" dirty="0"/>
          </a:p>
          <a:p>
            <a:r>
              <a:rPr lang="ru-RU" sz="1800" dirty="0"/>
              <a:t>Приказ </a:t>
            </a:r>
            <a:r>
              <a:rPr lang="ru-RU" sz="1800" dirty="0" err="1"/>
              <a:t>Минкомсвязи</a:t>
            </a:r>
            <a:r>
              <a:rPr lang="ru-RU" sz="1800" dirty="0"/>
              <a:t> России от 27.06.2013 № 149 «Об утверждении Требований к технологическим, программным и лингвистическим средствам, необходимым для размещения информации государственными органами и органами местного самоуправления в сети «Интернет» в форме открытых данных, а так же для обеспечения её использования</a:t>
            </a:r>
            <a:r>
              <a:rPr lang="ru-RU" sz="1800" dirty="0" smtClean="0"/>
              <a:t>».</a:t>
            </a:r>
            <a:endParaRPr lang="ru-RU" sz="1800" dirty="0"/>
          </a:p>
          <a:p>
            <a:r>
              <a:rPr lang="ru-RU" sz="1800" dirty="0"/>
              <a:t>ФЗ от 21.07.1993 № 5485-1 «О государственной тайне</a:t>
            </a:r>
            <a:r>
              <a:rPr lang="ru-RU" sz="1800" dirty="0" smtClean="0"/>
              <a:t>».</a:t>
            </a:r>
            <a:endParaRPr lang="ru-RU" sz="1800" dirty="0"/>
          </a:p>
          <a:p>
            <a:r>
              <a:rPr lang="ru-RU" sz="1800" dirty="0"/>
              <a:t>ФЗ от 27.07.2006 № 149-ФЗ «Об информации, информационных технологиях и о защите информации</a:t>
            </a:r>
            <a:r>
              <a:rPr lang="ru-RU" sz="1800" dirty="0" smtClean="0"/>
              <a:t>».</a:t>
            </a:r>
            <a:endParaRPr lang="ru-RU" sz="1800" dirty="0"/>
          </a:p>
          <a:p>
            <a:r>
              <a:rPr lang="ru-RU" sz="1800" dirty="0"/>
              <a:t>ФЗ от 27.07.2006 № 152-ФЗ «О персональных данных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308772"/>
            <a:ext cx="6667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8675" y="281255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Опыт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8676" y="1247165"/>
            <a:ext cx="3286125" cy="409548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1800" dirty="0"/>
              <a:t>П</a:t>
            </a:r>
            <a:r>
              <a:rPr lang="ru-RU" sz="1800" dirty="0" smtClean="0"/>
              <a:t>роект в Краснодарском крае с </a:t>
            </a:r>
            <a:r>
              <a:rPr lang="ru-RU" sz="1800" dirty="0">
                <a:solidFill>
                  <a:srgbClr val="FF3300"/>
                </a:solidFill>
              </a:rPr>
              <a:t>2014 г</a:t>
            </a:r>
            <a:r>
              <a:rPr lang="ru-RU" sz="1800" dirty="0" smtClean="0">
                <a:solidFill>
                  <a:srgbClr val="FF33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800" dirty="0" smtClean="0"/>
              <a:t>Пилотный проект в Краснодарском крае с 2012 г. по 2013 г.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Представлено </a:t>
            </a:r>
            <a:r>
              <a:rPr lang="ru-RU" sz="1800" dirty="0">
                <a:solidFill>
                  <a:srgbClr val="FF3300"/>
                </a:solidFill>
              </a:rPr>
              <a:t>22 категории </a:t>
            </a:r>
            <a:r>
              <a:rPr lang="ru-RU" sz="1800" dirty="0" smtClean="0"/>
              <a:t>информации.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Размещено </a:t>
            </a:r>
            <a:r>
              <a:rPr lang="ru-RU" sz="1800" dirty="0" smtClean="0">
                <a:solidFill>
                  <a:srgbClr val="FF3300"/>
                </a:solidFill>
              </a:rPr>
              <a:t>более 5</a:t>
            </a:r>
            <a:r>
              <a:rPr lang="en-US" sz="1800" dirty="0" smtClean="0">
                <a:solidFill>
                  <a:srgbClr val="FF3300"/>
                </a:solidFill>
              </a:rPr>
              <a:t>00 </a:t>
            </a:r>
            <a:r>
              <a:rPr lang="ru-RU" sz="1800" dirty="0" smtClean="0">
                <a:solidFill>
                  <a:srgbClr val="FF3300"/>
                </a:solidFill>
              </a:rPr>
              <a:t>наборов </a:t>
            </a:r>
            <a:r>
              <a:rPr lang="ru-RU" sz="1800" dirty="0"/>
              <a:t>данных от </a:t>
            </a:r>
            <a:r>
              <a:rPr lang="ru-RU" sz="1800" dirty="0">
                <a:solidFill>
                  <a:srgbClr val="FF3300"/>
                </a:solidFill>
              </a:rPr>
              <a:t>76 Поставщиков </a:t>
            </a:r>
            <a:r>
              <a:rPr lang="ru-RU" sz="1800" dirty="0" smtClean="0"/>
              <a:t>информации.</a:t>
            </a:r>
          </a:p>
          <a:p>
            <a:pPr marL="0" indent="0">
              <a:buNone/>
            </a:pPr>
            <a:r>
              <a:rPr lang="ru-RU" sz="1800" dirty="0" smtClean="0"/>
              <a:t>Обеспечен автоматический импорт данных из </a:t>
            </a:r>
            <a:r>
              <a:rPr lang="ru-RU" sz="1800" dirty="0">
                <a:solidFill>
                  <a:srgbClr val="FF3300"/>
                </a:solidFill>
              </a:rPr>
              <a:t>12 источников </a:t>
            </a:r>
            <a:r>
              <a:rPr lang="ru-RU" sz="1800" dirty="0" smtClean="0"/>
              <a:t>в том числе из</a:t>
            </a:r>
            <a:r>
              <a:rPr lang="ru-RU" sz="1800" dirty="0">
                <a:solidFill>
                  <a:srgbClr val="FF3300"/>
                </a:solidFill>
              </a:rPr>
              <a:t> 4 информационных систем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3" y="2732187"/>
            <a:ext cx="4509853" cy="7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8675" y="295908"/>
            <a:ext cx="7886700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Выгоды для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органов государственной власти и местного самоуправления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8675" y="1208978"/>
            <a:ext cx="7886700" cy="476592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ru-RU" sz="1600" dirty="0" smtClean="0"/>
              <a:t>Выполнение требований законодательства, в частности:</a:t>
            </a:r>
            <a:endParaRPr lang="ru-RU" sz="1200" dirty="0" smtClean="0"/>
          </a:p>
          <a:p>
            <a:pPr lvl="1"/>
            <a:r>
              <a:rPr lang="ru-RU" sz="1200" dirty="0" smtClean="0"/>
              <a:t>ФЗ от </a:t>
            </a:r>
            <a:r>
              <a:rPr lang="ru-RU" sz="1200" dirty="0"/>
              <a:t>09.02.2009 №</a:t>
            </a:r>
            <a:r>
              <a:rPr lang="ru-RU" sz="1200" dirty="0" smtClean="0"/>
              <a:t> 8-ФЗ «Об </a:t>
            </a:r>
            <a:r>
              <a:rPr lang="ru-RU" sz="1200" dirty="0"/>
              <a:t>обеспечении доступа к информации о деятельности государственных органов и органов местного </a:t>
            </a:r>
            <a:r>
              <a:rPr lang="ru-RU" sz="1200" dirty="0" smtClean="0"/>
              <a:t>самоуправления»</a:t>
            </a:r>
          </a:p>
          <a:p>
            <a:pPr lvl="1"/>
            <a:r>
              <a:rPr lang="ru-RU" sz="1200" dirty="0"/>
              <a:t>Постановление Правительства РФ от 10.07.2013 </a:t>
            </a:r>
            <a:r>
              <a:rPr lang="ru-RU" sz="1200" dirty="0" smtClean="0"/>
              <a:t>№ 583 «Об </a:t>
            </a:r>
            <a:r>
              <a:rPr lang="ru-RU" sz="1200" dirty="0"/>
              <a:t>обеспечении доступа к общедоступной информации о деятельности государственных органов и органов местного самоуправления в информационно-телекоммуникационной сети "Интернет" в форме открытых </a:t>
            </a:r>
            <a:r>
              <a:rPr lang="ru-RU" sz="1200" dirty="0" smtClean="0"/>
              <a:t>данных».</a:t>
            </a:r>
            <a:endParaRPr lang="ru-RU" sz="1200" dirty="0"/>
          </a:p>
          <a:p>
            <a:pPr lvl="1"/>
            <a:r>
              <a:rPr lang="ru-RU" sz="1200" dirty="0" smtClean="0"/>
              <a:t>ФЗ от </a:t>
            </a:r>
            <a:r>
              <a:rPr lang="ru-RU" sz="1200" dirty="0"/>
              <a:t>27.07.2006 </a:t>
            </a:r>
            <a:r>
              <a:rPr lang="ru-RU" sz="1200" dirty="0" smtClean="0"/>
              <a:t>№ 149-ФЗ «Об </a:t>
            </a:r>
            <a:r>
              <a:rPr lang="ru-RU" sz="1200" dirty="0"/>
              <a:t>информации, информационных технологиях и о защите </a:t>
            </a:r>
            <a:r>
              <a:rPr lang="ru-RU" sz="1200" dirty="0" smtClean="0"/>
              <a:t>информации»</a:t>
            </a:r>
          </a:p>
          <a:p>
            <a:pPr lvl="1"/>
            <a:r>
              <a:rPr lang="ru-RU" sz="1200" dirty="0"/>
              <a:t>Распоряжение Правительства РФ от 10.07.2013 </a:t>
            </a:r>
            <a:r>
              <a:rPr lang="ru-RU" sz="1200" dirty="0" smtClean="0"/>
              <a:t>№ 1187-р «О </a:t>
            </a:r>
            <a:r>
              <a:rPr lang="ru-RU" sz="1200" dirty="0"/>
              <a:t>Перечнях информации о деятельности государственных органов, органов местного самоуправления, размещаемой в сети "Интернет" в форме открытых </a:t>
            </a:r>
            <a:r>
              <a:rPr lang="ru-RU" sz="1200" dirty="0" smtClean="0"/>
              <a:t>данных».</a:t>
            </a:r>
            <a:endParaRPr lang="ru-RU" sz="1200" dirty="0"/>
          </a:p>
          <a:p>
            <a:r>
              <a:rPr lang="ru-RU" sz="1600" dirty="0" smtClean="0"/>
              <a:t>Наличие </a:t>
            </a:r>
            <a:r>
              <a:rPr lang="ru-RU" sz="1600" dirty="0"/>
              <a:t>централизованного хранилища </a:t>
            </a:r>
            <a:r>
              <a:rPr lang="ru-RU" sz="1600" dirty="0" smtClean="0"/>
              <a:t>данных в масштабе ведомства, субъекта Российской Федерации или муниципального образования.</a:t>
            </a:r>
            <a:endParaRPr lang="ru-RU" sz="1600" dirty="0"/>
          </a:p>
          <a:p>
            <a:r>
              <a:rPr lang="ru-RU" sz="1600" dirty="0"/>
              <a:t>Возможность </a:t>
            </a:r>
            <a:r>
              <a:rPr lang="ru-RU" sz="1600" dirty="0" smtClean="0"/>
              <a:t>многократного использования данных и доступа к актуальной информации органов власти и местного самоуправления средствами информационных систем органов власти и местного самоуправления.</a:t>
            </a:r>
            <a:endParaRPr lang="ru-RU" sz="1600" dirty="0"/>
          </a:p>
          <a:p>
            <a:r>
              <a:rPr lang="ru-RU" sz="1600" dirty="0" smtClean="0"/>
              <a:t>Снижение затрат на обеспечения информационного взаимодействия, в том числе в информационного взаимодействия в автоматическом режиме.</a:t>
            </a:r>
          </a:p>
          <a:p>
            <a:r>
              <a:rPr lang="ru-RU" sz="1600" dirty="0" smtClean="0"/>
              <a:t>Простота </a:t>
            </a:r>
            <a:r>
              <a:rPr lang="ru-RU" sz="1600" dirty="0"/>
              <a:t>расширения и структурирования </a:t>
            </a:r>
            <a:r>
              <a:rPr lang="ru-RU" sz="1600" dirty="0" smtClean="0"/>
              <a:t>наборов открытых данных.</a:t>
            </a:r>
            <a:endParaRPr lang="ru-RU" sz="1600" dirty="0"/>
          </a:p>
          <a:p>
            <a:r>
              <a:rPr lang="ru-RU" sz="1600" dirty="0"/>
              <a:t>Удобство управления информацией при помощи графического </a:t>
            </a:r>
            <a:r>
              <a:rPr lang="ru-RU" sz="1600" dirty="0" smtClean="0"/>
              <a:t>интерфейса.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38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9625" y="290780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Выгоды для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бизнеса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09625" y="1749425"/>
            <a:ext cx="7886700" cy="3347583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ru-RU" sz="1800" dirty="0"/>
              <a:t>Доступ к актуальным и достоверным данным из официального первоисточника.</a:t>
            </a:r>
          </a:p>
          <a:p>
            <a:r>
              <a:rPr lang="ru-RU" sz="1800" dirty="0" smtClean="0"/>
              <a:t>Возможность создания </a:t>
            </a:r>
            <a:r>
              <a:rPr lang="ru-RU" sz="1800" dirty="0"/>
              <a:t>информационных систем и интернет-проектов/мобильных приложений, использующих открытые данные органов власти, на базе </a:t>
            </a:r>
            <a:r>
              <a:rPr lang="ru-RU" sz="1800" dirty="0" smtClean="0"/>
              <a:t>наборов, размещенных на портале.</a:t>
            </a:r>
            <a:endParaRPr lang="ru-RU" sz="1800" dirty="0"/>
          </a:p>
          <a:p>
            <a:r>
              <a:rPr lang="ru-RU" sz="1800" dirty="0" smtClean="0"/>
              <a:t>Появление </a:t>
            </a:r>
            <a:r>
              <a:rPr lang="ru-RU" sz="1800" dirty="0"/>
              <a:t>большого количества открытых, коммерческих и государственных сервисов и приложений, построенных с использованием актуальных и достоверных данных, предоставляемых органами государственной власти и местного </a:t>
            </a:r>
            <a:r>
              <a:rPr lang="ru-RU" sz="1800" dirty="0" smtClean="0"/>
              <a:t>самоуправления.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476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9625" y="300305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Выгоды для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граждан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09625" y="1644652"/>
            <a:ext cx="7886700" cy="1844608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ru-RU" sz="1800" dirty="0" smtClean="0"/>
              <a:t>Появление большого количества открытых, коммерческих и государственных сервисов и приложений, построенных с использованием актуальных и достоверных данных, предоставляемых органами государственной власти и местного самоуправления.</a:t>
            </a:r>
          </a:p>
          <a:p>
            <a:r>
              <a:rPr lang="ru-RU" sz="1800" dirty="0" smtClean="0"/>
              <a:t>Доступ </a:t>
            </a:r>
            <a:r>
              <a:rPr lang="ru-RU" sz="1800" dirty="0"/>
              <a:t>к актуальным данным из официального </a:t>
            </a:r>
            <a:r>
              <a:rPr lang="ru-RU" sz="1800" dirty="0" smtClean="0"/>
              <a:t>источника.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513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36972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1" dirty="0" smtClean="0">
                <a:solidFill>
                  <a:schemeClr val="tx1"/>
                </a:solidFill>
                <a:latin typeface="Trebuchet MS" pitchFamily="34" charset="0"/>
              </a:rPr>
              <a:t>Контакты</a:t>
            </a:r>
            <a:endParaRPr lang="ru-RU" sz="14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1989300"/>
            <a:ext cx="28800" cy="495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304411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1" dirty="0" smtClean="0">
                <a:solidFill>
                  <a:schemeClr val="tx1"/>
                </a:solidFill>
                <a:latin typeface="Trebuchet MS" pitchFamily="34" charset="0"/>
              </a:rPr>
              <a:t>Реквизиты</a:t>
            </a:r>
            <a:endParaRPr lang="ru-RU" sz="14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650" y="3658470"/>
            <a:ext cx="3661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ИНН: 2308017392  КПП: 230801001  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ОГРН: 1022301616204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Р/с: 40702810430020100123 Краснодарское отделение № 8619 г. Краснодар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Корр. счет: 30101810100000000602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БИК: 040349602</a:t>
            </a: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4108818"/>
            <a:ext cx="28800" cy="495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8752" y="1877325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350033, г. Краснодар, ул. Ленина 97, 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тел. (861) 267-28-46 (доб. 150)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Е-</a:t>
            </a:r>
            <a:r>
              <a:rPr lang="ru-RU" sz="1400" b="0" i="0" u="none" strike="noStrike" kern="120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mail</a:t>
            </a: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: </a:t>
            </a:r>
            <a:r>
              <a:rPr lang="en-US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info@spellsystems.com</a:t>
            </a:r>
            <a:endParaRPr lang="ru-RU" sz="1400" b="0" i="0" u="none" strike="noStrike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3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3441" y="235818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Особенности портала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открытых данных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932" y="1314017"/>
            <a:ext cx="5102962" cy="4938738"/>
          </a:xfrm>
        </p:spPr>
        <p:txBody>
          <a:bodyPr>
            <a:noAutofit/>
          </a:bodyPr>
          <a:lstStyle/>
          <a:p>
            <a:r>
              <a:rPr lang="ru-RU" sz="1600" dirty="0"/>
              <a:t>Группировка данных по категориям </a:t>
            </a:r>
            <a:r>
              <a:rPr lang="ru-RU" sz="1600" dirty="0" smtClean="0"/>
              <a:t>информации.</a:t>
            </a:r>
            <a:endParaRPr lang="ru-RU" sz="1600" dirty="0"/>
          </a:p>
          <a:p>
            <a:r>
              <a:rPr lang="ru-RU" sz="1600" dirty="0"/>
              <a:t>Управление массивами данных с помощью графического интерфейса.</a:t>
            </a:r>
          </a:p>
          <a:p>
            <a:r>
              <a:rPr lang="ru-RU" sz="1600" dirty="0" smtClean="0"/>
              <a:t>Формирование </a:t>
            </a:r>
            <a:r>
              <a:rPr lang="ru-RU" sz="1600" dirty="0"/>
              <a:t>единого набора данных из значений, полученных от множества </a:t>
            </a:r>
            <a:r>
              <a:rPr lang="ru-RU" sz="1600" dirty="0" smtClean="0"/>
              <a:t>Поставщиков.</a:t>
            </a:r>
            <a:endParaRPr lang="ru-RU" sz="1600" dirty="0"/>
          </a:p>
          <a:p>
            <a:r>
              <a:rPr lang="ru-RU" sz="1600" dirty="0" smtClean="0"/>
              <a:t>Многоуровневое структурирование наборов данных.</a:t>
            </a:r>
            <a:endParaRPr lang="ru-RU" sz="1600" dirty="0"/>
          </a:p>
          <a:p>
            <a:r>
              <a:rPr lang="ru-RU" sz="1600" dirty="0"/>
              <a:t>3 формы представления </a:t>
            </a:r>
            <a:r>
              <a:rPr lang="ru-RU" sz="1600" dirty="0" smtClean="0"/>
              <a:t>данных.</a:t>
            </a:r>
            <a:endParaRPr lang="ru-RU" sz="1600" dirty="0"/>
          </a:p>
          <a:p>
            <a:r>
              <a:rPr lang="ru-RU" sz="1600" dirty="0"/>
              <a:t>Хранение внутри набора информации графического </a:t>
            </a:r>
            <a:r>
              <a:rPr lang="ru-RU" sz="1600" dirty="0" smtClean="0"/>
              <a:t>типа.</a:t>
            </a:r>
            <a:endParaRPr lang="ru-RU" sz="1600" dirty="0"/>
          </a:p>
          <a:p>
            <a:r>
              <a:rPr lang="ru-RU" sz="1600" dirty="0"/>
              <a:t>Формирование приложений к наборам </a:t>
            </a:r>
            <a:r>
              <a:rPr lang="ru-RU" sz="1600" dirty="0" smtClean="0"/>
              <a:t>данных.</a:t>
            </a:r>
          </a:p>
          <a:p>
            <a:r>
              <a:rPr lang="ru-RU" sz="1600" dirty="0"/>
              <a:t>Формирование гиперссылок внутри набора (</a:t>
            </a:r>
            <a:r>
              <a:rPr lang="en-US" sz="1600" dirty="0"/>
              <a:t>URL, E</a:t>
            </a:r>
            <a:r>
              <a:rPr lang="ru-RU" sz="1600" dirty="0"/>
              <a:t>-</a:t>
            </a:r>
            <a:r>
              <a:rPr lang="en-US" sz="1600" dirty="0"/>
              <a:t>Mail, </a:t>
            </a:r>
            <a:r>
              <a:rPr lang="en-US" sz="1600" dirty="0" err="1"/>
              <a:t>PhoneNumber</a:t>
            </a:r>
            <a:r>
              <a:rPr lang="ru-RU" sz="1600" dirty="0" smtClean="0"/>
              <a:t>).</a:t>
            </a:r>
          </a:p>
          <a:p>
            <a:r>
              <a:rPr lang="ru-RU" sz="1600" dirty="0"/>
              <a:t>Пользовательские комментарии и оценки.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028" name="Picture 4" descr="http://getcover.ru/i/3pczi1433843997.61/au8h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80" y="3077041"/>
            <a:ext cx="3850420" cy="232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27" y="1233719"/>
            <a:ext cx="1348123" cy="13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9898" y="320649"/>
            <a:ext cx="7886700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Особенности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управления порталом открытых данных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13805" y="1770017"/>
            <a:ext cx="4676503" cy="4938738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Интерактивная система управления пользователями и контроля доступа.</a:t>
            </a:r>
          </a:p>
          <a:p>
            <a:r>
              <a:rPr lang="ru-RU" sz="1600" dirty="0" smtClean="0"/>
              <a:t>Централизованное управление задачами по формированию массивов данных Поставщиками.</a:t>
            </a:r>
          </a:p>
          <a:p>
            <a:r>
              <a:rPr lang="ru-RU" sz="1600" dirty="0" smtClean="0"/>
              <a:t>Сопровождение наборов данных паспортами в соответствии с методическими рекомендациями 3.0.</a:t>
            </a:r>
          </a:p>
          <a:p>
            <a:r>
              <a:rPr lang="ru-RU" sz="1600" dirty="0" smtClean="0"/>
              <a:t>Предоставление паспортов наборов данных, паспортов структур, паспортов реестров в 3 форматах: JSON, XML, CSV.</a:t>
            </a:r>
          </a:p>
          <a:p>
            <a:r>
              <a:rPr lang="ru-RU" sz="1600" dirty="0" smtClean="0"/>
              <a:t>Расширенное API и </a:t>
            </a:r>
            <a:r>
              <a:rPr lang="en-US" sz="1600" dirty="0" smtClean="0"/>
              <a:t>QR-</a:t>
            </a:r>
            <a:r>
              <a:rPr lang="ru-RU" sz="1600" dirty="0" smtClean="0"/>
              <a:t>коды.</a:t>
            </a:r>
            <a:endParaRPr lang="ru-RU" sz="1600" dirty="0"/>
          </a:p>
        </p:txBody>
      </p:sp>
      <p:pic>
        <p:nvPicPr>
          <p:cNvPr id="1028" name="Picture 4" descr="http://getcover.ru/i/3pczi1433843997.61/au8h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80" y="3077041"/>
            <a:ext cx="3850420" cy="232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27" y="1233719"/>
            <a:ext cx="1348123" cy="13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4294967295"/>
          </p:nvPr>
        </p:nvSpPr>
        <p:spPr>
          <a:xfrm>
            <a:off x="792482" y="274998"/>
            <a:ext cx="7027817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Группировка данных по </a:t>
            </a:r>
            <a:endParaRPr lang="ru-RU" b="1" i="1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категориям информации</a:t>
            </a:r>
            <a:endParaRPr lang="ru-RU" b="1" i="1" dirty="0">
              <a:solidFill>
                <a:srgbClr val="0070C0"/>
              </a:solidFill>
              <a:latin typeface="Trebuchet MS" pitchFamily="34" charset="0"/>
            </a:endParaRPr>
          </a:p>
          <a:p>
            <a:pPr>
              <a:lnSpc>
                <a:spcPts val="3200"/>
              </a:lnSpc>
              <a:spcBef>
                <a:spcPct val="0"/>
              </a:spcBef>
              <a:buNone/>
            </a:pPr>
            <a:endParaRPr lang="ru-RU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2" y="2583611"/>
            <a:ext cx="3245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 помощью графического интерфейса система позволяет управлять категориями наборов информации изменяя при этом состав </a:t>
            </a:r>
            <a:r>
              <a:rPr lang="ru-RU" sz="1600" dirty="0" smtClean="0"/>
              <a:t>категорий.</a:t>
            </a:r>
            <a:endParaRPr lang="ru-RU" sz="1600" dirty="0"/>
          </a:p>
        </p:txBody>
      </p:sp>
      <p:pic>
        <p:nvPicPr>
          <p:cNvPr id="2054" name="Picture 6" descr="http://getcover.ru/i/rqgus1433861696.83/0vkc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88" y="1440334"/>
            <a:ext cx="5029078" cy="41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3772" y="226686"/>
            <a:ext cx="8203474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Управление массивами данных с помощью графического интерфейса</a:t>
            </a:r>
          </a:p>
          <a:p>
            <a:pPr>
              <a:lnSpc>
                <a:spcPts val="3200"/>
              </a:lnSpc>
              <a:spcBef>
                <a:spcPct val="0"/>
              </a:spcBef>
              <a:buNone/>
            </a:pPr>
            <a:endParaRPr lang="ru-RU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776" y="2771151"/>
            <a:ext cx="3082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При помощи графического интерфейса Поставщики данных могут с легкостью формировать новые наборы данных с произвольной структурой.</a:t>
            </a:r>
          </a:p>
        </p:txBody>
      </p:sp>
      <p:pic>
        <p:nvPicPr>
          <p:cNvPr id="8196" name="Picture 4" descr="http://getcover.ru/i/mvges1433855697.66/19a2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08" y="1279049"/>
            <a:ext cx="4242456" cy="2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getcover.ru/i/mvges1433855697.66/cfk8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78" y="2667204"/>
            <a:ext cx="4329301" cy="34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7647" y="336955"/>
            <a:ext cx="8098971" cy="132343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>
                <a:solidFill>
                  <a:srgbClr val="0070C0"/>
                </a:solidFill>
                <a:latin typeface="Trebuchet MS" pitchFamily="34" charset="0"/>
              </a:rPr>
              <a:t>Формирование единого набора данных из значений, полученных от множества Поставщиков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344256"/>
              </p:ext>
            </p:extLst>
          </p:nvPr>
        </p:nvGraphicFramePr>
        <p:xfrm>
          <a:off x="4632960" y="2130927"/>
          <a:ext cx="3965162" cy="272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647" y="2470400"/>
            <a:ext cx="3637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При помощи системы управления пользователями и контроля доступа на портале реализован механизм, позволяющий в границах одного набора данных назначать </a:t>
            </a:r>
            <a:r>
              <a:rPr lang="ru-RU" sz="1600" dirty="0" smtClean="0"/>
              <a:t>ответственных  Поставщиков за </a:t>
            </a:r>
            <a:r>
              <a:rPr lang="ru-RU" sz="1600" dirty="0"/>
              <a:t>отдельные группы </a:t>
            </a:r>
            <a:r>
              <a:rPr lang="ru-RU" sz="1600" dirty="0" smtClean="0"/>
              <a:t>записей.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14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530666" y="378570"/>
            <a:ext cx="5976487" cy="1835721"/>
          </a:xfrm>
          <a:prstGeom prst="rect">
            <a:avLst/>
          </a:prstGeom>
        </p:spPr>
        <p:txBody>
          <a:bodyPr vert="horz" lIns="38576" tIns="19289" rIns="38576" bIns="1928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00B0F0"/>
                </a:solidFill>
              </a:rPr>
              <a:t>Пример отображения набора данных, сформированного несколькими Поставщиками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0973" y="3556913"/>
            <a:ext cx="188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Набор 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данных</a:t>
            </a:r>
          </a:p>
        </p:txBody>
      </p:sp>
      <p:pic>
        <p:nvPicPr>
          <p:cNvPr id="1026" name="Picture 2" descr="http://getcover.ru/i/c40hn1433931118.66/xpzm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29" y="1003006"/>
            <a:ext cx="5253959" cy="51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ая фигурная скобка 5"/>
          <p:cNvSpPr/>
          <p:nvPr/>
        </p:nvSpPr>
        <p:spPr>
          <a:xfrm>
            <a:off x="7103368" y="2775354"/>
            <a:ext cx="403785" cy="2284255"/>
          </a:xfrm>
          <a:prstGeom prst="rightBrace">
            <a:avLst>
              <a:gd name="adj1" fmla="val 86111"/>
              <a:gd name="adj2" fmla="val 49396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38576" tIns="19289" rIns="38576" bIns="19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760"/>
          </a:p>
        </p:txBody>
      </p:sp>
      <p:sp>
        <p:nvSpPr>
          <p:cNvPr id="8" name="TextBox 7"/>
          <p:cNvSpPr txBox="1"/>
          <p:nvPr/>
        </p:nvSpPr>
        <p:spPr>
          <a:xfrm>
            <a:off x="413658" y="2865428"/>
            <a:ext cx="2063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Поставщик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662" y="3556914"/>
            <a:ext cx="3161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Поставщик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662" y="4269150"/>
            <a:ext cx="271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Поставщик 3</a:t>
            </a:r>
          </a:p>
        </p:txBody>
      </p:sp>
    </p:spTree>
    <p:extLst>
      <p:ext uri="{BB962C8B-B14F-4D97-AF65-F5344CB8AC3E}">
        <p14:creationId xmlns:p14="http://schemas.microsoft.com/office/powerpoint/2010/main" val="22598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818607" y="94441"/>
            <a:ext cx="7271657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  <a:spcBef>
                <a:spcPct val="0"/>
              </a:spcBef>
              <a:buNone/>
            </a:pPr>
            <a:r>
              <a:rPr lang="ru-RU" b="1" i="1" dirty="0" smtClean="0">
                <a:solidFill>
                  <a:srgbClr val="0070C0"/>
                </a:solidFill>
                <a:latin typeface="Trebuchet MS" pitchFamily="34" charset="0"/>
              </a:rPr>
              <a:t>Многоуровневое хранение наборов данных</a:t>
            </a:r>
            <a:endParaRPr lang="ru-RU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607" y="1313645"/>
            <a:ext cx="36289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sz="1600" dirty="0"/>
              <a:t>Архитектура базы данных Портала спроектирована таким образом, что позволяет хранить наборы данных с неограниченным количеством уровней иерархии в данных.</a:t>
            </a:r>
          </a:p>
          <a:p>
            <a:r>
              <a:rPr lang="ru-RU" sz="1600" dirty="0"/>
              <a:t> </a:t>
            </a:r>
          </a:p>
          <a:p>
            <a:r>
              <a:rPr lang="ru-RU" sz="1600" dirty="0"/>
              <a:t>Например: для отображения организационной структуры организации потребуется обозначить саму организацию, затем её подразделения, затем внутри подразделений обозначить отделы, внутри которых распределить сотрудников. </a:t>
            </a:r>
          </a:p>
          <a:p>
            <a:endParaRPr lang="ru-RU" sz="1600" dirty="0"/>
          </a:p>
          <a:p>
            <a:r>
              <a:rPr lang="ru-RU" sz="1600" dirty="0"/>
              <a:t>Итого: 3 уровня вложенности в одном наборе данных.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56592788"/>
              </p:ext>
            </p:extLst>
          </p:nvPr>
        </p:nvGraphicFramePr>
        <p:xfrm>
          <a:off x="4454433" y="1591132"/>
          <a:ext cx="4621002" cy="343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1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1578</Words>
  <Application>Microsoft Office PowerPoint</Application>
  <PresentationFormat>Экран (4:3)</PresentationFormat>
  <Paragraphs>167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Microsoft Sans Serif</vt:lpstr>
      <vt:lpstr>Trebuchet MS</vt:lpstr>
      <vt:lpstr>Тема Office</vt:lpstr>
      <vt:lpstr>Портал отрытых данных</vt:lpstr>
      <vt:lpstr>Портал открытых данных</vt:lpstr>
      <vt:lpstr>Особенности портала открытых данных</vt:lpstr>
      <vt:lpstr>Особенности управления порталом открытых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 разработки</vt:lpstr>
      <vt:lpstr>Презентация PowerPoint</vt:lpstr>
      <vt:lpstr>Нормативная документация</vt:lpstr>
      <vt:lpstr>Опыт реализации</vt:lpstr>
      <vt:lpstr>Выгоды для органов государственной власти и местного самоуправления</vt:lpstr>
      <vt:lpstr>Выгоды для бизнеса</vt:lpstr>
      <vt:lpstr>Выгоды для граждан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ОД</dc:title>
  <dc:creator>Станислав Яцковский</dc:creator>
  <cp:lastModifiedBy>Учетная запись Майкрософт</cp:lastModifiedBy>
  <cp:revision>113</cp:revision>
  <cp:lastPrinted>2015-11-09T19:19:06Z</cp:lastPrinted>
  <dcterms:created xsi:type="dcterms:W3CDTF">2015-06-08T10:46:18Z</dcterms:created>
  <dcterms:modified xsi:type="dcterms:W3CDTF">2015-11-09T19:19:08Z</dcterms:modified>
</cp:coreProperties>
</file>